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98" r:id="rId5"/>
    <p:sldMasterId id="2147483799" r:id="rId6"/>
    <p:sldMasterId id="2147483800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Noto Sans KR"/>
      <p:regular r:id="rId23"/>
      <p:bold r:id="rId24"/>
    </p:embeddedFont>
    <p:embeddedFont>
      <p:font typeface="Poppins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Montserrat Light"/>
      <p:regular r:id="rId33"/>
      <p:bold r:id="rId34"/>
      <p:italic r:id="rId35"/>
      <p:boldItalic r:id="rId36"/>
    </p:embeddedFont>
    <p:embeddedFont>
      <p:font typeface="Poppins Medium"/>
      <p:regular r:id="rId37"/>
      <p:bold r:id="rId38"/>
      <p:italic r:id="rId39"/>
      <p:boldItalic r:id="rId40"/>
    </p:embeddedFont>
    <p:embeddedFont>
      <p:font typeface="Noto Sans Symbols"/>
      <p:regular r:id="rId41"/>
      <p:bold r:id="rId42"/>
    </p:embeddedFont>
    <p:embeddedFont>
      <p:font typeface="Rubik"/>
      <p:regular r:id="rId43"/>
      <p:bold r:id="rId44"/>
      <p:italic r:id="rId45"/>
      <p:boldItalic r:id="rId46"/>
    </p:embeddedFont>
    <p:embeddedFont>
      <p:font typeface="Comfortaa Medium"/>
      <p:regular r:id="rId47"/>
      <p:bold r:id="rId48"/>
    </p:embeddedFont>
    <p:embeddedFont>
      <p:font typeface="Comfortaa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ECB5A9-B11A-4E84-A191-32A5F04A2A4B}">
  <a:tblStyle styleId="{C1ECB5A9-B11A-4E84-A191-32A5F04A2A4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603FFCC-622C-49D5-8B76-428BCD1BB3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Medium-boldItalic.fntdata"/><Relationship Id="rId42" Type="http://schemas.openxmlformats.org/officeDocument/2006/relationships/font" Target="fonts/NotoSansSymbols-bold.fntdata"/><Relationship Id="rId41" Type="http://schemas.openxmlformats.org/officeDocument/2006/relationships/font" Target="fonts/NotoSansSymbols-regular.fntdata"/><Relationship Id="rId44" Type="http://schemas.openxmlformats.org/officeDocument/2006/relationships/font" Target="fonts/Rubik-bold.fntdata"/><Relationship Id="rId43" Type="http://schemas.openxmlformats.org/officeDocument/2006/relationships/font" Target="fonts/Rubik-regular.fntdata"/><Relationship Id="rId46" Type="http://schemas.openxmlformats.org/officeDocument/2006/relationships/font" Target="fonts/Rubik-boldItalic.fntdata"/><Relationship Id="rId45" Type="http://schemas.openxmlformats.org/officeDocument/2006/relationships/font" Target="fonts/Rubik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48" Type="http://schemas.openxmlformats.org/officeDocument/2006/relationships/font" Target="fonts/ComfortaaMedium-bold.fntdata"/><Relationship Id="rId47" Type="http://schemas.openxmlformats.org/officeDocument/2006/relationships/font" Target="fonts/ComfortaaMedium-regular.fntdata"/><Relationship Id="rId49" Type="http://schemas.openxmlformats.org/officeDocument/2006/relationships/font" Target="fonts/Comfortaa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33" Type="http://schemas.openxmlformats.org/officeDocument/2006/relationships/font" Target="fonts/MontserratLight-regular.fntdata"/><Relationship Id="rId32" Type="http://schemas.openxmlformats.org/officeDocument/2006/relationships/font" Target="fonts/Montserrat-boldItalic.fntdata"/><Relationship Id="rId35" Type="http://schemas.openxmlformats.org/officeDocument/2006/relationships/font" Target="fonts/MontserratLight-italic.fntdata"/><Relationship Id="rId34" Type="http://schemas.openxmlformats.org/officeDocument/2006/relationships/font" Target="fonts/MontserratLight-bold.fntdata"/><Relationship Id="rId37" Type="http://schemas.openxmlformats.org/officeDocument/2006/relationships/font" Target="fonts/PoppinsMedium-regular.fntdata"/><Relationship Id="rId36" Type="http://schemas.openxmlformats.org/officeDocument/2006/relationships/font" Target="fonts/MontserratLight-boldItalic.fntdata"/><Relationship Id="rId39" Type="http://schemas.openxmlformats.org/officeDocument/2006/relationships/font" Target="fonts/PoppinsMedium-italic.fntdata"/><Relationship Id="rId38" Type="http://schemas.openxmlformats.org/officeDocument/2006/relationships/font" Target="fonts/PoppinsMedium-bold.fntdata"/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NotoSansKR-bold.fntdata"/><Relationship Id="rId23" Type="http://schemas.openxmlformats.org/officeDocument/2006/relationships/font" Target="fonts/NotoSansKR-regular.fntdata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29" Type="http://schemas.openxmlformats.org/officeDocument/2006/relationships/font" Target="fonts/Montserrat-regular.fntdata"/><Relationship Id="rId50" Type="http://schemas.openxmlformats.org/officeDocument/2006/relationships/font" Target="fonts/Comfortaa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8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35b66da744e_0_3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35b66da744e_0_3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35b66da744e_0_2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35b66da744e_0_2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35b66da744e_0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35b66da744e_0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g360175f66d4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Google Shape;1304;g360175f66d4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35b66da744e_0_26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35b66da744e_0_26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g35b66da744e_0_2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" name="Google Shape;1318;g35b66da744e_0_2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35b66da744e_0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35b66da744e_0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35b66da744e_0_2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35b66da744e_0_2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35b66da744e_0_2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35b66da744e_0_2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35b66da744e_0_2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35b66da744e_0_2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" TargetMode="Externa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BLANK_1_1_1_1_1"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03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22" name="Google Shape;822;p103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03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4" name="Google Shape;824;p103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100"/>
              <a:buNone/>
              <a:defRPr b="1" sz="91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5" name="Google Shape;825;p103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"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04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28" name="Google Shape;828;p104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9" name="Google Shape;829;p104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0"/>
              <a:buNone/>
              <a:defRPr b="1" sz="14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0" name="Google Shape;830;p104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5_2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05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33" name="Google Shape;833;p105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4" name="Google Shape;834;p105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0"/>
              <a:buNone/>
              <a:defRPr b="1" sz="14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5" name="Google Shape;835;p105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5_1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06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38" name="Google Shape;838;p106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9" name="Google Shape;839;p106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0"/>
              <a:buNone/>
              <a:defRPr b="1" sz="140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06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5_1_1"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07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43" name="Google Shape;843;p107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4" name="Google Shape;844;p107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0"/>
              <a:buNone/>
              <a:defRPr b="1" sz="140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5" name="Google Shape;845;p107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0"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08"/>
          <p:cNvSpPr txBox="1"/>
          <p:nvPr>
            <p:ph hasCustomPrompt="1" type="title"/>
          </p:nvPr>
        </p:nvSpPr>
        <p:spPr>
          <a:xfrm>
            <a:off x="1571350" y="1664075"/>
            <a:ext cx="6001200" cy="11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7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8" name="Google Shape;848;p108"/>
          <p:cNvSpPr txBox="1"/>
          <p:nvPr>
            <p:ph idx="1" type="subTitle"/>
          </p:nvPr>
        </p:nvSpPr>
        <p:spPr>
          <a:xfrm>
            <a:off x="1571300" y="2781325"/>
            <a:ext cx="6001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849" name="Google Shape;849;p108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108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08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08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">
    <p:bg>
      <p:bgPr>
        <a:solidFill>
          <a:schemeClr val="accent3"/>
        </a:solid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9"/>
          <p:cNvSpPr txBox="1"/>
          <p:nvPr>
            <p:ph type="ctrTitle"/>
          </p:nvPr>
        </p:nvSpPr>
        <p:spPr>
          <a:xfrm>
            <a:off x="704209" y="539500"/>
            <a:ext cx="3448800" cy="1109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5" name="Google Shape;855;p109"/>
          <p:cNvSpPr txBox="1"/>
          <p:nvPr>
            <p:ph idx="1" type="subTitle"/>
          </p:nvPr>
        </p:nvSpPr>
        <p:spPr>
          <a:xfrm>
            <a:off x="713100" y="1672700"/>
            <a:ext cx="3456000" cy="15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4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56" name="Google Shape;856;p109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857" name="Google Shape;857;p109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09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109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09"/>
          <p:cNvSpPr txBox="1"/>
          <p:nvPr/>
        </p:nvSpPr>
        <p:spPr>
          <a:xfrm>
            <a:off x="5105900" y="3052925"/>
            <a:ext cx="32469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CREDITS: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This presentation template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was created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including icons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infographics &amp; images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and illustrations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2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_1_1_1_1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110"/>
          <p:cNvSpPr txBox="1"/>
          <p:nvPr>
            <p:ph type="title"/>
          </p:nvPr>
        </p:nvSpPr>
        <p:spPr>
          <a:xfrm>
            <a:off x="3914775" y="2714850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63" name="Google Shape;863;p110"/>
          <p:cNvSpPr txBox="1"/>
          <p:nvPr/>
        </p:nvSpPr>
        <p:spPr>
          <a:xfrm flipH="1">
            <a:off x="5530427" y="2234925"/>
            <a:ext cx="154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4" name="Google Shape;864;p110"/>
          <p:cNvSpPr txBox="1"/>
          <p:nvPr>
            <p:ph idx="1" type="subTitle"/>
          </p:nvPr>
        </p:nvSpPr>
        <p:spPr>
          <a:xfrm>
            <a:off x="3914775" y="3287550"/>
            <a:ext cx="36339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65" name="Google Shape;865;p110"/>
          <p:cNvSpPr/>
          <p:nvPr/>
        </p:nvSpPr>
        <p:spPr>
          <a:xfrm rot="-8100000">
            <a:off x="3390535" y="808376"/>
            <a:ext cx="1298248" cy="1298248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1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67" name="Google Shape;867;p11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70" name="Google Shape;870;p11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1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1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1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11"/>
          <p:cNvSpPr txBox="1"/>
          <p:nvPr>
            <p:ph type="title"/>
          </p:nvPr>
        </p:nvSpPr>
        <p:spPr>
          <a:xfrm>
            <a:off x="3583512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75" name="Google Shape;875;p111"/>
          <p:cNvSpPr txBox="1"/>
          <p:nvPr>
            <p:ph idx="1" type="subTitle"/>
          </p:nvPr>
        </p:nvSpPr>
        <p:spPr>
          <a:xfrm>
            <a:off x="3583512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76" name="Google Shape;876;p111"/>
          <p:cNvSpPr txBox="1"/>
          <p:nvPr>
            <p:ph hasCustomPrompt="1" idx="2" type="title"/>
          </p:nvPr>
        </p:nvSpPr>
        <p:spPr>
          <a:xfrm>
            <a:off x="3825454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77" name="Google Shape;877;p111"/>
          <p:cNvSpPr txBox="1"/>
          <p:nvPr>
            <p:ph idx="3" type="title"/>
          </p:nvPr>
        </p:nvSpPr>
        <p:spPr>
          <a:xfrm>
            <a:off x="12534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78" name="Google Shape;878;p111"/>
          <p:cNvSpPr txBox="1"/>
          <p:nvPr>
            <p:ph idx="4" type="subTitle"/>
          </p:nvPr>
        </p:nvSpPr>
        <p:spPr>
          <a:xfrm>
            <a:off x="125347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79" name="Google Shape;879;p111"/>
          <p:cNvSpPr txBox="1"/>
          <p:nvPr>
            <p:ph hasCustomPrompt="1" idx="5" type="title"/>
          </p:nvPr>
        </p:nvSpPr>
        <p:spPr>
          <a:xfrm>
            <a:off x="1495429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80" name="Google Shape;880;p111"/>
          <p:cNvSpPr txBox="1"/>
          <p:nvPr>
            <p:ph idx="6" type="title"/>
          </p:nvPr>
        </p:nvSpPr>
        <p:spPr>
          <a:xfrm>
            <a:off x="59052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81" name="Google Shape;881;p111"/>
          <p:cNvSpPr txBox="1"/>
          <p:nvPr>
            <p:ph idx="7" type="subTitle"/>
          </p:nvPr>
        </p:nvSpPr>
        <p:spPr>
          <a:xfrm>
            <a:off x="590512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82" name="Google Shape;882;p111"/>
          <p:cNvSpPr txBox="1"/>
          <p:nvPr>
            <p:ph hasCustomPrompt="1" idx="8" type="title"/>
          </p:nvPr>
        </p:nvSpPr>
        <p:spPr>
          <a:xfrm>
            <a:off x="6147150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883" name="Google Shape;883;p111"/>
          <p:cNvSpPr txBox="1"/>
          <p:nvPr>
            <p:ph idx="9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6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112"/>
          <p:cNvSpPr txBox="1"/>
          <p:nvPr>
            <p:ph type="title"/>
          </p:nvPr>
        </p:nvSpPr>
        <p:spPr>
          <a:xfrm>
            <a:off x="713225" y="1297500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86" name="Google Shape;886;p112"/>
          <p:cNvSpPr txBox="1"/>
          <p:nvPr>
            <p:ph idx="1" type="subTitle"/>
          </p:nvPr>
        </p:nvSpPr>
        <p:spPr>
          <a:xfrm>
            <a:off x="713225" y="1644900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87" name="Google Shape;887;p112"/>
          <p:cNvSpPr txBox="1"/>
          <p:nvPr>
            <p:ph hasCustomPrompt="1" idx="2" type="title"/>
          </p:nvPr>
        </p:nvSpPr>
        <p:spPr>
          <a:xfrm>
            <a:off x="7479775" y="15735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8" name="Google Shape;888;p112"/>
          <p:cNvSpPr txBox="1"/>
          <p:nvPr>
            <p:ph idx="3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889" name="Google Shape;889;p112"/>
          <p:cNvSpPr txBox="1"/>
          <p:nvPr>
            <p:ph idx="4" type="title"/>
          </p:nvPr>
        </p:nvSpPr>
        <p:spPr>
          <a:xfrm>
            <a:off x="713225" y="3374525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90" name="Google Shape;890;p112"/>
          <p:cNvSpPr txBox="1"/>
          <p:nvPr>
            <p:ph idx="5" type="subTitle"/>
          </p:nvPr>
        </p:nvSpPr>
        <p:spPr>
          <a:xfrm>
            <a:off x="713225" y="3721925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91" name="Google Shape;891;p112"/>
          <p:cNvSpPr txBox="1"/>
          <p:nvPr>
            <p:ph hasCustomPrompt="1" idx="6" type="title"/>
          </p:nvPr>
        </p:nvSpPr>
        <p:spPr>
          <a:xfrm>
            <a:off x="7479775" y="36218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2" name="Google Shape;892;p112"/>
          <p:cNvSpPr txBox="1"/>
          <p:nvPr>
            <p:ph idx="7" type="title"/>
          </p:nvPr>
        </p:nvSpPr>
        <p:spPr>
          <a:xfrm>
            <a:off x="713225" y="2321638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893" name="Google Shape;893;p112"/>
          <p:cNvSpPr txBox="1"/>
          <p:nvPr>
            <p:ph idx="8" type="subTitle"/>
          </p:nvPr>
        </p:nvSpPr>
        <p:spPr>
          <a:xfrm>
            <a:off x="713225" y="2669038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94" name="Google Shape;894;p112"/>
          <p:cNvSpPr txBox="1"/>
          <p:nvPr>
            <p:ph hasCustomPrompt="1" idx="9" type="title"/>
          </p:nvPr>
        </p:nvSpPr>
        <p:spPr>
          <a:xfrm>
            <a:off x="7479775" y="2597688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5" name="Google Shape;895;p112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11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11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1_1_1_1_1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13"/>
          <p:cNvSpPr txBox="1"/>
          <p:nvPr>
            <p:ph idx="1" type="subTitle"/>
          </p:nvPr>
        </p:nvSpPr>
        <p:spPr>
          <a:xfrm>
            <a:off x="954594" y="2783751"/>
            <a:ext cx="19821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0" name="Google Shape;900;p113"/>
          <p:cNvSpPr txBox="1"/>
          <p:nvPr>
            <p:ph idx="2" type="subTitle"/>
          </p:nvPr>
        </p:nvSpPr>
        <p:spPr>
          <a:xfrm>
            <a:off x="954594" y="3424854"/>
            <a:ext cx="19821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1" name="Google Shape;901;p113"/>
          <p:cNvSpPr txBox="1"/>
          <p:nvPr>
            <p:ph idx="3" type="subTitle"/>
          </p:nvPr>
        </p:nvSpPr>
        <p:spPr>
          <a:xfrm>
            <a:off x="3330268" y="2783751"/>
            <a:ext cx="19443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2" name="Google Shape;902;p113"/>
          <p:cNvSpPr txBox="1"/>
          <p:nvPr>
            <p:ph idx="4" type="subTitle"/>
          </p:nvPr>
        </p:nvSpPr>
        <p:spPr>
          <a:xfrm>
            <a:off x="3330268" y="3424854"/>
            <a:ext cx="19443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3" name="Google Shape;903;p113"/>
          <p:cNvSpPr txBox="1"/>
          <p:nvPr>
            <p:ph idx="5" type="subTitle"/>
          </p:nvPr>
        </p:nvSpPr>
        <p:spPr>
          <a:xfrm>
            <a:off x="5654563" y="2783751"/>
            <a:ext cx="19446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04" name="Google Shape;904;p113"/>
          <p:cNvSpPr txBox="1"/>
          <p:nvPr>
            <p:ph idx="6" type="subTitle"/>
          </p:nvPr>
        </p:nvSpPr>
        <p:spPr>
          <a:xfrm>
            <a:off x="5654563" y="3424841"/>
            <a:ext cx="19446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05" name="Google Shape;905;p11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113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113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11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3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14"/>
          <p:cNvSpPr txBox="1"/>
          <p:nvPr>
            <p:ph idx="1" type="subTitle"/>
          </p:nvPr>
        </p:nvSpPr>
        <p:spPr>
          <a:xfrm>
            <a:off x="1249631" y="2571751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1" name="Google Shape;911;p114"/>
          <p:cNvSpPr txBox="1"/>
          <p:nvPr>
            <p:ph idx="2" type="subTitle"/>
          </p:nvPr>
        </p:nvSpPr>
        <p:spPr>
          <a:xfrm>
            <a:off x="1249631" y="321285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2" name="Google Shape;912;p114"/>
          <p:cNvSpPr txBox="1"/>
          <p:nvPr>
            <p:ph idx="3" type="subTitle"/>
          </p:nvPr>
        </p:nvSpPr>
        <p:spPr>
          <a:xfrm>
            <a:off x="3599613" y="1804575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3" name="Google Shape;913;p114"/>
          <p:cNvSpPr txBox="1"/>
          <p:nvPr>
            <p:ph idx="4" type="subTitle"/>
          </p:nvPr>
        </p:nvSpPr>
        <p:spPr>
          <a:xfrm>
            <a:off x="3599613" y="2445676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4" name="Google Shape;914;p114"/>
          <p:cNvSpPr txBox="1"/>
          <p:nvPr>
            <p:ph idx="5" type="subTitle"/>
          </p:nvPr>
        </p:nvSpPr>
        <p:spPr>
          <a:xfrm>
            <a:off x="5949625" y="2571750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5" name="Google Shape;915;p114"/>
          <p:cNvSpPr txBox="1"/>
          <p:nvPr>
            <p:ph idx="6" type="subTitle"/>
          </p:nvPr>
        </p:nvSpPr>
        <p:spPr>
          <a:xfrm>
            <a:off x="5949625" y="321284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16" name="Google Shape;916;p11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17" name="Google Shape;917;p114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114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_1_1_1_1_1_1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15"/>
          <p:cNvSpPr txBox="1"/>
          <p:nvPr>
            <p:ph idx="1" type="subTitle"/>
          </p:nvPr>
        </p:nvSpPr>
        <p:spPr>
          <a:xfrm>
            <a:off x="485262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21" name="Google Shape;921;p115"/>
          <p:cNvSpPr txBox="1"/>
          <p:nvPr>
            <p:ph idx="2" type="subTitle"/>
          </p:nvPr>
        </p:nvSpPr>
        <p:spPr>
          <a:xfrm>
            <a:off x="123167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22" name="Google Shape;922;p115"/>
          <p:cNvSpPr txBox="1"/>
          <p:nvPr>
            <p:ph idx="3" type="subTitle"/>
          </p:nvPr>
        </p:nvSpPr>
        <p:spPr>
          <a:xfrm>
            <a:off x="4852627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3" name="Google Shape;923;p115"/>
          <p:cNvSpPr txBox="1"/>
          <p:nvPr>
            <p:ph idx="4" type="subTitle"/>
          </p:nvPr>
        </p:nvSpPr>
        <p:spPr>
          <a:xfrm>
            <a:off x="1231673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4" name="Google Shape;924;p115"/>
          <p:cNvSpPr txBox="1"/>
          <p:nvPr>
            <p:ph idx="5" type="subTitle"/>
          </p:nvPr>
        </p:nvSpPr>
        <p:spPr>
          <a:xfrm>
            <a:off x="5331869" y="4179125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5" name="Google Shape;925;p115"/>
          <p:cNvSpPr txBox="1"/>
          <p:nvPr>
            <p:ph idx="6" type="subTitle"/>
          </p:nvPr>
        </p:nvSpPr>
        <p:spPr>
          <a:xfrm>
            <a:off x="1710921" y="4179124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6" name="Google Shape;926;p11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27" name="Google Shape;927;p115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8" name="Google Shape;928;p115"/>
          <p:cNvGrpSpPr/>
          <p:nvPr/>
        </p:nvGrpSpPr>
        <p:grpSpPr>
          <a:xfrm>
            <a:off x="1829872" y="1398979"/>
            <a:ext cx="1063166" cy="701058"/>
            <a:chOff x="2880360" y="2172150"/>
            <a:chExt cx="1212000" cy="799200"/>
          </a:xfrm>
        </p:grpSpPr>
        <p:sp>
          <p:nvSpPr>
            <p:cNvPr id="929" name="Google Shape;929;p115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15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15"/>
          <p:cNvGrpSpPr/>
          <p:nvPr/>
        </p:nvGrpSpPr>
        <p:grpSpPr>
          <a:xfrm>
            <a:off x="5298154" y="1418988"/>
            <a:ext cx="1410232" cy="701058"/>
            <a:chOff x="4688554" y="1554394"/>
            <a:chExt cx="1410232" cy="701058"/>
          </a:xfrm>
        </p:grpSpPr>
        <p:grpSp>
          <p:nvGrpSpPr>
            <p:cNvPr id="932" name="Google Shape;932;p115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933" name="Google Shape;933;p115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15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5" name="Google Shape;935;p115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6" name="Google Shape;936;p11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BLANK_1_1_1_1_1_1_1_1_1_2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16"/>
          <p:cNvSpPr txBox="1"/>
          <p:nvPr>
            <p:ph idx="1" type="subTitle"/>
          </p:nvPr>
        </p:nvSpPr>
        <p:spPr>
          <a:xfrm>
            <a:off x="2034700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39" name="Google Shape;939;p116"/>
          <p:cNvSpPr txBox="1"/>
          <p:nvPr>
            <p:ph idx="2" type="subTitle"/>
          </p:nvPr>
        </p:nvSpPr>
        <p:spPr>
          <a:xfrm>
            <a:off x="2034700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0" name="Google Shape;940;p116"/>
          <p:cNvSpPr txBox="1"/>
          <p:nvPr>
            <p:ph idx="3" type="subTitle"/>
          </p:nvPr>
        </p:nvSpPr>
        <p:spPr>
          <a:xfrm>
            <a:off x="2342500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1" name="Google Shape;941;p11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42" name="Google Shape;942;p116"/>
          <p:cNvSpPr/>
          <p:nvPr/>
        </p:nvSpPr>
        <p:spPr>
          <a:xfrm>
            <a:off x="9418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3" name="Google Shape;943;p116"/>
          <p:cNvGrpSpPr/>
          <p:nvPr/>
        </p:nvGrpSpPr>
        <p:grpSpPr>
          <a:xfrm>
            <a:off x="1041754" y="1908319"/>
            <a:ext cx="464317" cy="306094"/>
            <a:chOff x="2880360" y="2172150"/>
            <a:chExt cx="1212000" cy="799200"/>
          </a:xfrm>
        </p:grpSpPr>
        <p:sp>
          <p:nvSpPr>
            <p:cNvPr id="944" name="Google Shape;944;p116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16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6" name="Google Shape;946;p116"/>
          <p:cNvSpPr/>
          <p:nvPr/>
        </p:nvSpPr>
        <p:spPr>
          <a:xfrm>
            <a:off x="74362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7" name="Google Shape;947;p116"/>
          <p:cNvGrpSpPr/>
          <p:nvPr/>
        </p:nvGrpSpPr>
        <p:grpSpPr>
          <a:xfrm>
            <a:off x="7392335" y="1861500"/>
            <a:ext cx="709911" cy="352913"/>
            <a:chOff x="4688554" y="1554394"/>
            <a:chExt cx="1410232" cy="701058"/>
          </a:xfrm>
        </p:grpSpPr>
        <p:grpSp>
          <p:nvGrpSpPr>
            <p:cNvPr id="948" name="Google Shape;948;p116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949" name="Google Shape;949;p116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16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1" name="Google Shape;951;p116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" name="Google Shape;952;p116"/>
          <p:cNvSpPr txBox="1"/>
          <p:nvPr>
            <p:ph idx="4" type="subTitle"/>
          </p:nvPr>
        </p:nvSpPr>
        <p:spPr>
          <a:xfrm>
            <a:off x="2253862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3" name="Google Shape;953;p116"/>
          <p:cNvSpPr txBox="1"/>
          <p:nvPr>
            <p:ph idx="5" type="subTitle"/>
          </p:nvPr>
        </p:nvSpPr>
        <p:spPr>
          <a:xfrm>
            <a:off x="4893575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54" name="Google Shape;954;p116"/>
          <p:cNvSpPr txBox="1"/>
          <p:nvPr>
            <p:ph idx="6" type="subTitle"/>
          </p:nvPr>
        </p:nvSpPr>
        <p:spPr>
          <a:xfrm>
            <a:off x="4893575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5" name="Google Shape;955;p116"/>
          <p:cNvSpPr txBox="1"/>
          <p:nvPr>
            <p:ph idx="7" type="subTitle"/>
          </p:nvPr>
        </p:nvSpPr>
        <p:spPr>
          <a:xfrm>
            <a:off x="5201375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6" name="Google Shape;956;p116"/>
          <p:cNvSpPr txBox="1"/>
          <p:nvPr>
            <p:ph idx="8" type="subTitle"/>
          </p:nvPr>
        </p:nvSpPr>
        <p:spPr>
          <a:xfrm>
            <a:off x="5112737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57" name="Google Shape;957;p11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58" name="Google Shape;958;p116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11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12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17"/>
          <p:cNvSpPr txBox="1"/>
          <p:nvPr>
            <p:ph idx="1" type="subTitle"/>
          </p:nvPr>
        </p:nvSpPr>
        <p:spPr>
          <a:xfrm>
            <a:off x="2259824" y="1798626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2" name="Google Shape;962;p117"/>
          <p:cNvSpPr txBox="1"/>
          <p:nvPr>
            <p:ph idx="2" type="subTitle"/>
          </p:nvPr>
        </p:nvSpPr>
        <p:spPr>
          <a:xfrm>
            <a:off x="4582825" y="1715825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63" name="Google Shape;963;p11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4" name="Google Shape;964;p117"/>
          <p:cNvSpPr txBox="1"/>
          <p:nvPr>
            <p:ph idx="3" type="subTitle"/>
          </p:nvPr>
        </p:nvSpPr>
        <p:spPr>
          <a:xfrm>
            <a:off x="2259824" y="3264151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65" name="Google Shape;965;p117"/>
          <p:cNvSpPr txBox="1"/>
          <p:nvPr>
            <p:ph idx="4" type="subTitle"/>
          </p:nvPr>
        </p:nvSpPr>
        <p:spPr>
          <a:xfrm>
            <a:off x="4582825" y="3181350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66" name="Google Shape;966;p11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67" name="Google Shape;967;p11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1_1_1_1_1_1_1_1_1">
    <p:bg>
      <p:bgPr>
        <a:solidFill>
          <a:schemeClr val="accent4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18"/>
          <p:cNvSpPr txBox="1"/>
          <p:nvPr>
            <p:ph type="title"/>
          </p:nvPr>
        </p:nvSpPr>
        <p:spPr>
          <a:xfrm>
            <a:off x="720000" y="539500"/>
            <a:ext cx="3280500" cy="17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70" name="Google Shape;970;p118"/>
          <p:cNvSpPr txBox="1"/>
          <p:nvPr>
            <p:ph idx="1" type="subTitle"/>
          </p:nvPr>
        </p:nvSpPr>
        <p:spPr>
          <a:xfrm>
            <a:off x="720000" y="3252500"/>
            <a:ext cx="28635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71" name="Google Shape;971;p118"/>
          <p:cNvSpPr/>
          <p:nvPr/>
        </p:nvSpPr>
        <p:spPr>
          <a:xfrm rot="2700000">
            <a:off x="8257076" y="1699976"/>
            <a:ext cx="1773848" cy="17738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2">
  <p:cSld name="CUSTOM_15">
    <p:bg>
      <p:bgPr>
        <a:solidFill>
          <a:schemeClr val="accent4"/>
        </a:solidFill>
      </p:bgPr>
    </p:bg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19"/>
          <p:cNvSpPr txBox="1"/>
          <p:nvPr>
            <p:ph type="title"/>
          </p:nvPr>
        </p:nvSpPr>
        <p:spPr>
          <a:xfrm>
            <a:off x="5150275" y="1128451"/>
            <a:ext cx="3280500" cy="17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74" name="Google Shape;974;p119"/>
          <p:cNvSpPr txBox="1"/>
          <p:nvPr>
            <p:ph idx="1" type="subTitle"/>
          </p:nvPr>
        </p:nvSpPr>
        <p:spPr>
          <a:xfrm>
            <a:off x="5150275" y="2854950"/>
            <a:ext cx="3280500" cy="11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75" name="Google Shape;975;p11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76" name="Google Shape;976;p11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11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119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BLANK_1_1_1_1_1_1_1_1_1_1_1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20"/>
          <p:cNvSpPr/>
          <p:nvPr/>
        </p:nvSpPr>
        <p:spPr>
          <a:xfrm rot="8100000">
            <a:off x="1323292" y="3346093"/>
            <a:ext cx="2945665" cy="294566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120"/>
          <p:cNvSpPr txBox="1"/>
          <p:nvPr>
            <p:ph type="title"/>
          </p:nvPr>
        </p:nvSpPr>
        <p:spPr>
          <a:xfrm>
            <a:off x="1329275" y="3440525"/>
            <a:ext cx="2933700" cy="13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1_1_1_1_1_1_1_1"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121"/>
          <p:cNvSpPr txBox="1"/>
          <p:nvPr>
            <p:ph idx="1" type="subTitle"/>
          </p:nvPr>
        </p:nvSpPr>
        <p:spPr>
          <a:xfrm>
            <a:off x="721142" y="3328150"/>
            <a:ext cx="29811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84" name="Google Shape;984;p121"/>
          <p:cNvSpPr txBox="1"/>
          <p:nvPr>
            <p:ph idx="2" type="subTitle"/>
          </p:nvPr>
        </p:nvSpPr>
        <p:spPr>
          <a:xfrm>
            <a:off x="721125" y="3842150"/>
            <a:ext cx="2981100" cy="7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85" name="Google Shape;985;p121"/>
          <p:cNvSpPr txBox="1"/>
          <p:nvPr>
            <p:ph idx="3" type="subTitle"/>
          </p:nvPr>
        </p:nvSpPr>
        <p:spPr>
          <a:xfrm>
            <a:off x="4572018" y="1104175"/>
            <a:ext cx="2981100" cy="5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86" name="Google Shape;986;p121"/>
          <p:cNvSpPr txBox="1"/>
          <p:nvPr>
            <p:ph idx="4" type="subTitle"/>
          </p:nvPr>
        </p:nvSpPr>
        <p:spPr>
          <a:xfrm>
            <a:off x="4572000" y="1622446"/>
            <a:ext cx="29811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87" name="Google Shape;987;p12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8" name="Google Shape;988;p121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9" name="Google Shape;989;p12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12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12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12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7"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12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995" name="Google Shape;995;p122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122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122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12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99" name="Google Shape;999;p122"/>
          <p:cNvSpPr txBox="1"/>
          <p:nvPr>
            <p:ph idx="1" type="subTitle"/>
          </p:nvPr>
        </p:nvSpPr>
        <p:spPr>
          <a:xfrm>
            <a:off x="713225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0" name="Google Shape;1000;p122"/>
          <p:cNvSpPr txBox="1"/>
          <p:nvPr>
            <p:ph idx="2" type="subTitle"/>
          </p:nvPr>
        </p:nvSpPr>
        <p:spPr>
          <a:xfrm>
            <a:off x="713225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01" name="Google Shape;1001;p122"/>
          <p:cNvSpPr txBox="1"/>
          <p:nvPr>
            <p:ph idx="3" type="subTitle"/>
          </p:nvPr>
        </p:nvSpPr>
        <p:spPr>
          <a:xfrm>
            <a:off x="6053550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2" name="Google Shape;1002;p122"/>
          <p:cNvSpPr txBox="1"/>
          <p:nvPr>
            <p:ph idx="4" type="subTitle"/>
          </p:nvPr>
        </p:nvSpPr>
        <p:spPr>
          <a:xfrm>
            <a:off x="6053550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03" name="Google Shape;1003;p122"/>
          <p:cNvSpPr txBox="1"/>
          <p:nvPr>
            <p:ph idx="5" type="subTitle"/>
          </p:nvPr>
        </p:nvSpPr>
        <p:spPr>
          <a:xfrm>
            <a:off x="3383388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4" name="Google Shape;1004;p122"/>
          <p:cNvSpPr txBox="1"/>
          <p:nvPr>
            <p:ph idx="6" type="subTitle"/>
          </p:nvPr>
        </p:nvSpPr>
        <p:spPr>
          <a:xfrm>
            <a:off x="3383388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 1">
  <p:cSld name="TITLE_1">
    <p:bg>
      <p:bgPr>
        <a:solidFill>
          <a:schemeClr val="accent3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54" name="Google Shape;54;p13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23"/>
          <p:cNvSpPr txBox="1"/>
          <p:nvPr>
            <p:ph idx="1" type="body"/>
          </p:nvPr>
        </p:nvSpPr>
        <p:spPr>
          <a:xfrm>
            <a:off x="1072675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07" name="Google Shape;1007;p12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08" name="Google Shape;1008;p123"/>
          <p:cNvSpPr txBox="1"/>
          <p:nvPr>
            <p:ph idx="2" type="body"/>
          </p:nvPr>
        </p:nvSpPr>
        <p:spPr>
          <a:xfrm>
            <a:off x="5054350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09" name="Google Shape;1009;p12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10" name="Google Shape;1010;p123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123"/>
          <p:cNvSpPr/>
          <p:nvPr/>
        </p:nvSpPr>
        <p:spPr>
          <a:xfrm rot="-2700000">
            <a:off x="417530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BLANK_1_1_1_1_1_1_1_1_1_1_1_1_1"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12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12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12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12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7">
  <p:cSld name="BLANK_1_1_1_1_1_1_1_1_1_1_1_1_1_3"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12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19" name="Google Shape;1019;p125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125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125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9">
  <p:cSld name="BLANK_1_1_1_1_1_1_1_1_1_1_1_1_1_3_1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12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24" name="Google Shape;1024;p12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25" name="Google Shape;1025;p126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126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126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1_1_1_1_1_1_1_1_1_1_1_1_1"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12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30" name="Google Shape;1030;p127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12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1_1_1_1_1_1_1_1_1_1_1_1_1_3"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12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34" name="Google Shape;1034;p12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128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12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1_1_1_1_1"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29"/>
          <p:cNvSpPr txBox="1"/>
          <p:nvPr>
            <p:ph type="title"/>
          </p:nvPr>
        </p:nvSpPr>
        <p:spPr>
          <a:xfrm>
            <a:off x="575555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39" name="Google Shape;1039;p129"/>
          <p:cNvSpPr txBox="1"/>
          <p:nvPr>
            <p:ph idx="1" type="subTitle"/>
          </p:nvPr>
        </p:nvSpPr>
        <p:spPr>
          <a:xfrm>
            <a:off x="575555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0" name="Google Shape;1040;p129"/>
          <p:cNvSpPr txBox="1"/>
          <p:nvPr>
            <p:ph idx="2" type="title"/>
          </p:nvPr>
        </p:nvSpPr>
        <p:spPr>
          <a:xfrm>
            <a:off x="575555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1" name="Google Shape;1041;p129"/>
          <p:cNvSpPr txBox="1"/>
          <p:nvPr>
            <p:ph idx="3" type="subTitle"/>
          </p:nvPr>
        </p:nvSpPr>
        <p:spPr>
          <a:xfrm>
            <a:off x="575555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2" name="Google Shape;1042;p129"/>
          <p:cNvSpPr txBox="1"/>
          <p:nvPr>
            <p:ph idx="4" type="title"/>
          </p:nvPr>
        </p:nvSpPr>
        <p:spPr>
          <a:xfrm>
            <a:off x="219020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3" name="Google Shape;1043;p129"/>
          <p:cNvSpPr txBox="1"/>
          <p:nvPr>
            <p:ph idx="5" type="subTitle"/>
          </p:nvPr>
        </p:nvSpPr>
        <p:spPr>
          <a:xfrm>
            <a:off x="219020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4" name="Google Shape;1044;p129"/>
          <p:cNvSpPr txBox="1"/>
          <p:nvPr>
            <p:ph idx="6" type="title"/>
          </p:nvPr>
        </p:nvSpPr>
        <p:spPr>
          <a:xfrm>
            <a:off x="219020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1045" name="Google Shape;1045;p129"/>
          <p:cNvSpPr txBox="1"/>
          <p:nvPr>
            <p:ph idx="7" type="subTitle"/>
          </p:nvPr>
        </p:nvSpPr>
        <p:spPr>
          <a:xfrm>
            <a:off x="219020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46" name="Google Shape;1046;p129"/>
          <p:cNvSpPr txBox="1"/>
          <p:nvPr>
            <p:ph hasCustomPrompt="1" idx="8" type="title"/>
          </p:nvPr>
        </p:nvSpPr>
        <p:spPr>
          <a:xfrm>
            <a:off x="1316363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7" name="Google Shape;1047;p129"/>
          <p:cNvSpPr txBox="1"/>
          <p:nvPr>
            <p:ph hasCustomPrompt="1" idx="9" type="title"/>
          </p:nvPr>
        </p:nvSpPr>
        <p:spPr>
          <a:xfrm>
            <a:off x="4866638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8" name="Google Shape;1048;p129"/>
          <p:cNvSpPr txBox="1"/>
          <p:nvPr>
            <p:ph hasCustomPrompt="1" idx="13" type="title"/>
          </p:nvPr>
        </p:nvSpPr>
        <p:spPr>
          <a:xfrm>
            <a:off x="1316363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9" name="Google Shape;1049;p129"/>
          <p:cNvSpPr txBox="1"/>
          <p:nvPr>
            <p:ph hasCustomPrompt="1" idx="14" type="title"/>
          </p:nvPr>
        </p:nvSpPr>
        <p:spPr>
          <a:xfrm>
            <a:off x="4866638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0" name="Google Shape;1050;p12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29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29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29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130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3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3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58" name="Google Shape;1058;p130"/>
          <p:cNvSpPr txBox="1"/>
          <p:nvPr>
            <p:ph idx="2" type="title"/>
          </p:nvPr>
        </p:nvSpPr>
        <p:spPr>
          <a:xfrm>
            <a:off x="921125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59" name="Google Shape;1059;p130"/>
          <p:cNvSpPr txBox="1"/>
          <p:nvPr>
            <p:ph idx="1" type="subTitle"/>
          </p:nvPr>
        </p:nvSpPr>
        <p:spPr>
          <a:xfrm>
            <a:off x="713225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0" name="Google Shape;1060;p130"/>
          <p:cNvSpPr txBox="1"/>
          <p:nvPr>
            <p:ph idx="3" type="title"/>
          </p:nvPr>
        </p:nvSpPr>
        <p:spPr>
          <a:xfrm>
            <a:off x="921125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1" name="Google Shape;1061;p130"/>
          <p:cNvSpPr txBox="1"/>
          <p:nvPr>
            <p:ph idx="4" type="subTitle"/>
          </p:nvPr>
        </p:nvSpPr>
        <p:spPr>
          <a:xfrm>
            <a:off x="713225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2" name="Google Shape;1062;p130"/>
          <p:cNvSpPr txBox="1"/>
          <p:nvPr>
            <p:ph idx="5" type="title"/>
          </p:nvPr>
        </p:nvSpPr>
        <p:spPr>
          <a:xfrm>
            <a:off x="6577050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3" name="Google Shape;1063;p130"/>
          <p:cNvSpPr txBox="1"/>
          <p:nvPr>
            <p:ph idx="6" type="subTitle"/>
          </p:nvPr>
        </p:nvSpPr>
        <p:spPr>
          <a:xfrm>
            <a:off x="6577050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4" name="Google Shape;1064;p130"/>
          <p:cNvSpPr txBox="1"/>
          <p:nvPr>
            <p:ph idx="7" type="title"/>
          </p:nvPr>
        </p:nvSpPr>
        <p:spPr>
          <a:xfrm>
            <a:off x="6577050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1065" name="Google Shape;1065;p130"/>
          <p:cNvSpPr txBox="1"/>
          <p:nvPr>
            <p:ph idx="8" type="subTitle"/>
          </p:nvPr>
        </p:nvSpPr>
        <p:spPr>
          <a:xfrm>
            <a:off x="6577050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66" name="Google Shape;1066;p130"/>
          <p:cNvSpPr txBox="1"/>
          <p:nvPr>
            <p:ph hasCustomPrompt="1" idx="9" type="title"/>
          </p:nvPr>
        </p:nvSpPr>
        <p:spPr>
          <a:xfrm>
            <a:off x="2677863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7" name="Google Shape;1067;p130"/>
          <p:cNvSpPr txBox="1"/>
          <p:nvPr>
            <p:ph hasCustomPrompt="1" idx="13" type="title"/>
          </p:nvPr>
        </p:nvSpPr>
        <p:spPr>
          <a:xfrm>
            <a:off x="2677863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8" name="Google Shape;1068;p130"/>
          <p:cNvSpPr txBox="1"/>
          <p:nvPr>
            <p:ph hasCustomPrompt="1" idx="14" type="title"/>
          </p:nvPr>
        </p:nvSpPr>
        <p:spPr>
          <a:xfrm>
            <a:off x="5753388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9" name="Google Shape;1069;p130"/>
          <p:cNvSpPr txBox="1"/>
          <p:nvPr>
            <p:ph hasCustomPrompt="1" idx="15" type="title"/>
          </p:nvPr>
        </p:nvSpPr>
        <p:spPr>
          <a:xfrm>
            <a:off x="5753388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0" name="Google Shape;1070;p130"/>
          <p:cNvSpPr/>
          <p:nvPr/>
        </p:nvSpPr>
        <p:spPr>
          <a:xfrm rot="-2700000">
            <a:off x="4175226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1_1_1_1_1_1_1_1_1_1_1_1_1_1_1_2">
    <p:bg>
      <p:bgPr>
        <a:solidFill>
          <a:schemeClr val="accent2"/>
        </a:solidFill>
      </p:bgPr>
    </p:bg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31"/>
          <p:cNvSpPr txBox="1"/>
          <p:nvPr>
            <p:ph type="title"/>
          </p:nvPr>
        </p:nvSpPr>
        <p:spPr>
          <a:xfrm>
            <a:off x="720000" y="1561650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b="1"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073" name="Google Shape;1073;p13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31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131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31"/>
          <p:cNvSpPr/>
          <p:nvPr/>
        </p:nvSpPr>
        <p:spPr>
          <a:xfrm rot="2700000">
            <a:off x="982110" y="334777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31"/>
          <p:cNvSpPr/>
          <p:nvPr/>
        </p:nvSpPr>
        <p:spPr>
          <a:xfrm rot="-8100000">
            <a:off x="6588818" y="6025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8">
  <p:cSld name="BLANK_1_1_1_1_1_1_1_1_1_1_1_1_1_1_1_1_2_1">
    <p:bg>
      <p:bgPr>
        <a:solidFill>
          <a:schemeClr val="accent2"/>
        </a:solidFill>
      </p:bgPr>
    </p:bg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132"/>
          <p:cNvSpPr/>
          <p:nvPr/>
        </p:nvSpPr>
        <p:spPr>
          <a:xfrm flipH="1" rot="2700000">
            <a:off x="1861177" y="-1914298"/>
            <a:ext cx="5421246" cy="5421246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32"/>
          <p:cNvSpPr txBox="1"/>
          <p:nvPr>
            <p:ph type="title"/>
          </p:nvPr>
        </p:nvSpPr>
        <p:spPr>
          <a:xfrm>
            <a:off x="1249650" y="1104175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Font typeface="Montserrat SemiBold"/>
              <a:buNone/>
              <a:defRPr b="1"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081" name="Google Shape;1081;p132"/>
          <p:cNvSpPr/>
          <p:nvPr/>
        </p:nvSpPr>
        <p:spPr>
          <a:xfrm rot="2700000">
            <a:off x="982110" y="284062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32"/>
          <p:cNvSpPr/>
          <p:nvPr/>
        </p:nvSpPr>
        <p:spPr>
          <a:xfrm flipH="1" rot="-8100000">
            <a:off x="6863660" y="30626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0" name="Google Shape;60;p14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7" name="Google Shape;67;p14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1_1_1_1_1_1_1_1_1_1_1_1_2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133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3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33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33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133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133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133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1" name="Google Shape;1091;p133"/>
          <p:cNvSpPr txBox="1"/>
          <p:nvPr>
            <p:ph idx="2" type="title"/>
          </p:nvPr>
        </p:nvSpPr>
        <p:spPr>
          <a:xfrm>
            <a:off x="713225" y="356762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BLANK_1_1_1_1_1_1_1_1_1_1_1_1_1_1_2">
    <p:bg>
      <p:bgPr>
        <a:solidFill>
          <a:schemeClr val="accent5"/>
        </a:solid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p13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134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13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13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13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134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134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100" name="Google Shape;1100;p134"/>
          <p:cNvSpPr txBox="1"/>
          <p:nvPr>
            <p:ph idx="2" type="title"/>
          </p:nvPr>
        </p:nvSpPr>
        <p:spPr>
          <a:xfrm>
            <a:off x="713225" y="3567625"/>
            <a:ext cx="26580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BLANK_1_1_1_1_1_1_1_1_1_1_1_1_1_1_1_2"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p135"/>
          <p:cNvSpPr txBox="1"/>
          <p:nvPr>
            <p:ph type="title"/>
          </p:nvPr>
        </p:nvSpPr>
        <p:spPr>
          <a:xfrm>
            <a:off x="6050550" y="110417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03" name="Google Shape;1103;p13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04" name="Google Shape;1104;p135"/>
          <p:cNvSpPr txBox="1"/>
          <p:nvPr>
            <p:ph idx="2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ubik"/>
              <a:buNone/>
              <a:defRPr b="1" sz="240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05" name="Google Shape;1105;p135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135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135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135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">
  <p:cSld name="CUSTOM_1"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36"/>
          <p:cNvSpPr/>
          <p:nvPr/>
        </p:nvSpPr>
        <p:spPr>
          <a:xfrm>
            <a:off x="0" y="-3450"/>
            <a:ext cx="40299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136"/>
          <p:cNvSpPr/>
          <p:nvPr/>
        </p:nvSpPr>
        <p:spPr>
          <a:xfrm rot="-2700000">
            <a:off x="3745093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136"/>
          <p:cNvSpPr/>
          <p:nvPr/>
        </p:nvSpPr>
        <p:spPr>
          <a:xfrm rot="-2700000">
            <a:off x="3745093" y="42405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136"/>
          <p:cNvSpPr txBox="1"/>
          <p:nvPr>
            <p:ph idx="1" type="subTitle"/>
          </p:nvPr>
        </p:nvSpPr>
        <p:spPr>
          <a:xfrm>
            <a:off x="7132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4" name="Google Shape;1114;p136"/>
          <p:cNvSpPr txBox="1"/>
          <p:nvPr>
            <p:ph idx="2" type="subTitle"/>
          </p:nvPr>
        </p:nvSpPr>
        <p:spPr>
          <a:xfrm>
            <a:off x="45861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5" name="Google Shape;1115;p136"/>
          <p:cNvSpPr txBox="1"/>
          <p:nvPr>
            <p:ph type="title"/>
          </p:nvPr>
        </p:nvSpPr>
        <p:spPr>
          <a:xfrm>
            <a:off x="71322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16" name="Google Shape;1116;p136"/>
          <p:cNvSpPr txBox="1"/>
          <p:nvPr>
            <p:ph idx="3" type="title"/>
          </p:nvPr>
        </p:nvSpPr>
        <p:spPr>
          <a:xfrm>
            <a:off x="458597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17" name="Google Shape;1117;p13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136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136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136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136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136"/>
          <p:cNvSpPr/>
          <p:nvPr/>
        </p:nvSpPr>
        <p:spPr>
          <a:xfrm flipH="1" rot="2700000">
            <a:off x="1849557" y="1728072"/>
            <a:ext cx="487055" cy="487055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136"/>
          <p:cNvSpPr/>
          <p:nvPr/>
        </p:nvSpPr>
        <p:spPr>
          <a:xfrm flipH="1" rot="2824053">
            <a:off x="5730790" y="1736405"/>
            <a:ext cx="470391" cy="47039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 2">
  <p:cSld name="CUSTOM_1_1"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137"/>
          <p:cNvSpPr/>
          <p:nvPr/>
        </p:nvSpPr>
        <p:spPr>
          <a:xfrm>
            <a:off x="0" y="0"/>
            <a:ext cx="9144000" cy="243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26" name="Google Shape;1126;p137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137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13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29" name="Google Shape;1129;p137"/>
          <p:cNvSpPr txBox="1"/>
          <p:nvPr>
            <p:ph idx="1" type="subTitle"/>
          </p:nvPr>
        </p:nvSpPr>
        <p:spPr>
          <a:xfrm>
            <a:off x="5133300" y="8898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30" name="Google Shape;1130;p137"/>
          <p:cNvSpPr txBox="1"/>
          <p:nvPr>
            <p:ph type="title"/>
          </p:nvPr>
        </p:nvSpPr>
        <p:spPr>
          <a:xfrm>
            <a:off x="1246625" y="1219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31" name="Google Shape;1131;p137"/>
          <p:cNvSpPr txBox="1"/>
          <p:nvPr>
            <p:ph idx="2" type="subTitle"/>
          </p:nvPr>
        </p:nvSpPr>
        <p:spPr>
          <a:xfrm>
            <a:off x="5135538" y="2899413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32" name="Google Shape;1132;p137"/>
          <p:cNvSpPr txBox="1"/>
          <p:nvPr>
            <p:ph idx="3" type="title"/>
          </p:nvPr>
        </p:nvSpPr>
        <p:spPr>
          <a:xfrm>
            <a:off x="1248863" y="3228960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_1_1_1_1_1_1_1_1">
    <p:bg>
      <p:bgPr>
        <a:noFill/>
      </p:bgPr>
    </p:bg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138"/>
          <p:cNvSpPr/>
          <p:nvPr/>
        </p:nvSpPr>
        <p:spPr>
          <a:xfrm rot="8100000">
            <a:off x="1856736" y="2250911"/>
            <a:ext cx="4697028" cy="4697028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35" name="Google Shape;1135;p13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38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138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138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138"/>
          <p:cNvSpPr txBox="1"/>
          <p:nvPr>
            <p:ph hasCustomPrompt="1" type="title"/>
          </p:nvPr>
        </p:nvSpPr>
        <p:spPr>
          <a:xfrm>
            <a:off x="713219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0" name="Google Shape;1140;p138"/>
          <p:cNvSpPr txBox="1"/>
          <p:nvPr>
            <p:ph idx="1" type="subTitle"/>
          </p:nvPr>
        </p:nvSpPr>
        <p:spPr>
          <a:xfrm>
            <a:off x="1284125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1" name="Google Shape;1141;p138"/>
          <p:cNvSpPr txBox="1"/>
          <p:nvPr>
            <p:ph hasCustomPrompt="1" idx="2" type="title"/>
          </p:nvPr>
        </p:nvSpPr>
        <p:spPr>
          <a:xfrm>
            <a:off x="4282831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2" name="Google Shape;1142;p138"/>
          <p:cNvSpPr txBox="1"/>
          <p:nvPr>
            <p:ph idx="3" type="subTitle"/>
          </p:nvPr>
        </p:nvSpPr>
        <p:spPr>
          <a:xfrm>
            <a:off x="4853600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3" name="Google Shape;1143;p138"/>
          <p:cNvSpPr txBox="1"/>
          <p:nvPr>
            <p:ph hasCustomPrompt="1" idx="4" type="title"/>
          </p:nvPr>
        </p:nvSpPr>
        <p:spPr>
          <a:xfrm>
            <a:off x="2497950" y="2740400"/>
            <a:ext cx="3414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4" name="Google Shape;1144;p138"/>
          <p:cNvSpPr txBox="1"/>
          <p:nvPr>
            <p:ph idx="5" type="subTitle"/>
          </p:nvPr>
        </p:nvSpPr>
        <p:spPr>
          <a:xfrm>
            <a:off x="3068850" y="34574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1_1_1_1_1_1_1_1_1_1_1_2">
    <p:bg>
      <p:bgPr>
        <a:noFill/>
      </p:bgPr>
    </p:bg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39"/>
          <p:cNvSpPr/>
          <p:nvPr/>
        </p:nvSpPr>
        <p:spPr>
          <a:xfrm rot="-2700000">
            <a:off x="1320195" y="-2700592"/>
            <a:ext cx="6480209" cy="6480209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47" name="Google Shape;1147;p139"/>
          <p:cNvSpPr txBox="1"/>
          <p:nvPr>
            <p:ph hasCustomPrompt="1" type="title"/>
          </p:nvPr>
        </p:nvSpPr>
        <p:spPr>
          <a:xfrm>
            <a:off x="2864700" y="2556425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8" name="Google Shape;1148;p139"/>
          <p:cNvSpPr txBox="1"/>
          <p:nvPr>
            <p:ph idx="1" type="subTitle"/>
          </p:nvPr>
        </p:nvSpPr>
        <p:spPr>
          <a:xfrm>
            <a:off x="3435600" y="3085925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49" name="Google Shape;1149;p139"/>
          <p:cNvSpPr txBox="1"/>
          <p:nvPr>
            <p:ph hasCustomPrompt="1" idx="2" type="title"/>
          </p:nvPr>
        </p:nvSpPr>
        <p:spPr>
          <a:xfrm>
            <a:off x="919700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0" name="Google Shape;1150;p139"/>
          <p:cNvSpPr txBox="1"/>
          <p:nvPr>
            <p:ph idx="3" type="subTitle"/>
          </p:nvPr>
        </p:nvSpPr>
        <p:spPr>
          <a:xfrm>
            <a:off x="1490600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51" name="Google Shape;1151;p139"/>
          <p:cNvSpPr txBox="1"/>
          <p:nvPr>
            <p:ph hasCustomPrompt="1" idx="4" type="title"/>
          </p:nvPr>
        </p:nvSpPr>
        <p:spPr>
          <a:xfrm>
            <a:off x="4809725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52" name="Google Shape;1152;p139"/>
          <p:cNvSpPr txBox="1"/>
          <p:nvPr>
            <p:ph idx="5" type="subTitle"/>
          </p:nvPr>
        </p:nvSpPr>
        <p:spPr>
          <a:xfrm>
            <a:off x="5380625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53" name="Google Shape;1153;p13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54" name="Google Shape;1154;p13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3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BLANK_1_1_1_1_1_1_1_1_1_1_1_1_1_1_1_1_1_1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40"/>
          <p:cNvSpPr txBox="1"/>
          <p:nvPr>
            <p:ph idx="1" type="body"/>
          </p:nvPr>
        </p:nvSpPr>
        <p:spPr>
          <a:xfrm>
            <a:off x="713225" y="1462127"/>
            <a:ext cx="65157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58" name="Google Shape;1158;p14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59" name="Google Shape;1159;p14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4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BLANK_1_1_1_1_1_1_1_1_1_1_1_1_1_1_1_1_1_1_2"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141"/>
          <p:cNvSpPr txBox="1"/>
          <p:nvPr>
            <p:ph type="title"/>
          </p:nvPr>
        </p:nvSpPr>
        <p:spPr>
          <a:xfrm>
            <a:off x="713225" y="2034475"/>
            <a:ext cx="2521500" cy="106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63" name="Google Shape;1163;p141"/>
          <p:cNvSpPr txBox="1"/>
          <p:nvPr>
            <p:ph idx="1" type="body"/>
          </p:nvPr>
        </p:nvSpPr>
        <p:spPr>
          <a:xfrm>
            <a:off x="4466197" y="1924626"/>
            <a:ext cx="35097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64" name="Google Shape;1164;p14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165" name="Google Shape;1165;p14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6" name="Google Shape;1166;p141"/>
          <p:cNvGrpSpPr/>
          <p:nvPr/>
        </p:nvGrpSpPr>
        <p:grpSpPr>
          <a:xfrm>
            <a:off x="2956560" y="2172150"/>
            <a:ext cx="1212000" cy="799200"/>
            <a:chOff x="2880360" y="2172150"/>
            <a:chExt cx="1212000" cy="799200"/>
          </a:xfrm>
        </p:grpSpPr>
        <p:sp>
          <p:nvSpPr>
            <p:cNvPr id="1167" name="Google Shape;1167;p141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41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BLANK_1_1_1_1_1_1_1_1_1_1_1_1_1_1_1_1_1_1_1_2"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42"/>
          <p:cNvSpPr txBox="1"/>
          <p:nvPr>
            <p:ph idx="1" type="subTitle"/>
          </p:nvPr>
        </p:nvSpPr>
        <p:spPr>
          <a:xfrm>
            <a:off x="713225" y="1104175"/>
            <a:ext cx="6818400" cy="6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1" name="Google Shape;1171;p14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42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142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14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75" name="Google Shape;1175;p142"/>
          <p:cNvSpPr txBox="1"/>
          <p:nvPr>
            <p:ph idx="2" type="subTitle"/>
          </p:nvPr>
        </p:nvSpPr>
        <p:spPr>
          <a:xfrm>
            <a:off x="713225" y="1945025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76" name="Google Shape;1176;p142"/>
          <p:cNvSpPr txBox="1"/>
          <p:nvPr>
            <p:ph idx="3" type="subTitle"/>
          </p:nvPr>
        </p:nvSpPr>
        <p:spPr>
          <a:xfrm>
            <a:off x="713225" y="2306225"/>
            <a:ext cx="6818400" cy="22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본문 1">
  <p:cSld name="TITLE_AND_BODY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3">
  <p:cSld name="BLANK_1_1_1_1_1_1_1_1_1_1_1_1_1_1_1_1_1_1_1_2_1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43"/>
          <p:cNvSpPr txBox="1"/>
          <p:nvPr>
            <p:ph idx="1" type="subTitle"/>
          </p:nvPr>
        </p:nvSpPr>
        <p:spPr>
          <a:xfrm>
            <a:off x="713225" y="1104175"/>
            <a:ext cx="681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79" name="Google Shape;1179;p14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0" name="Google Shape;1180;p143"/>
          <p:cNvSpPr txBox="1"/>
          <p:nvPr>
            <p:ph idx="2" type="subTitle"/>
          </p:nvPr>
        </p:nvSpPr>
        <p:spPr>
          <a:xfrm>
            <a:off x="713225" y="1661500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1" name="Google Shape;1181;p143"/>
          <p:cNvSpPr txBox="1"/>
          <p:nvPr>
            <p:ph idx="3" type="subTitle"/>
          </p:nvPr>
        </p:nvSpPr>
        <p:spPr>
          <a:xfrm>
            <a:off x="713225" y="2022700"/>
            <a:ext cx="6818400" cy="25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82" name="Google Shape;1182;p143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143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4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1">
  <p:cSld name="BLANK_1_1_1_1_1_1_1_1_1_1_1_1_1_1_1_1_1_1_1_2_1_1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14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7" name="Google Shape;1187;p144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144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144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2"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p145"/>
          <p:cNvSpPr txBox="1"/>
          <p:nvPr>
            <p:ph type="ctrTitle"/>
          </p:nvPr>
        </p:nvSpPr>
        <p:spPr>
          <a:xfrm>
            <a:off x="713225" y="682150"/>
            <a:ext cx="3135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2" name="Google Shape;1192;p145"/>
          <p:cNvSpPr txBox="1"/>
          <p:nvPr>
            <p:ph idx="1" type="subTitle"/>
          </p:nvPr>
        </p:nvSpPr>
        <p:spPr>
          <a:xfrm>
            <a:off x="3892800" y="532450"/>
            <a:ext cx="29337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93" name="Google Shape;1193;p145"/>
          <p:cNvSpPr/>
          <p:nvPr/>
        </p:nvSpPr>
        <p:spPr>
          <a:xfrm>
            <a:off x="-10800" y="2290800"/>
            <a:ext cx="9163200" cy="287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145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145"/>
          <p:cNvSpPr/>
          <p:nvPr/>
        </p:nvSpPr>
        <p:spPr>
          <a:xfrm rot="-2700000">
            <a:off x="877526" y="191657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7">
    <p:bg>
      <p:bgPr>
        <a:solidFill>
          <a:schemeClr val="accent1"/>
        </a:solidFill>
      </p:bgPr>
    </p:bg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p146"/>
          <p:cNvSpPr txBox="1"/>
          <p:nvPr>
            <p:ph type="title"/>
          </p:nvPr>
        </p:nvSpPr>
        <p:spPr>
          <a:xfrm>
            <a:off x="713225" y="1167025"/>
            <a:ext cx="3274200" cy="28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1"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1198" name="Google Shape;1198;p146"/>
          <p:cNvSpPr txBox="1"/>
          <p:nvPr>
            <p:ph idx="1" type="body"/>
          </p:nvPr>
        </p:nvSpPr>
        <p:spPr>
          <a:xfrm>
            <a:off x="4574272" y="2572951"/>
            <a:ext cx="35097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1199" name="Google Shape;1199;p146"/>
          <p:cNvGrpSpPr/>
          <p:nvPr/>
        </p:nvGrpSpPr>
        <p:grpSpPr>
          <a:xfrm rot="5400000">
            <a:off x="5411959" y="973620"/>
            <a:ext cx="1834327" cy="1159320"/>
            <a:chOff x="2827830" y="2172150"/>
            <a:chExt cx="1264530" cy="799200"/>
          </a:xfrm>
        </p:grpSpPr>
        <p:sp>
          <p:nvSpPr>
            <p:cNvPr id="1200" name="Google Shape;1200;p146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46"/>
            <p:cNvSpPr/>
            <p:nvPr/>
          </p:nvSpPr>
          <p:spPr>
            <a:xfrm rot="-8100000">
              <a:off x="294487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2" name="Google Shape;1202;p14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1">
    <p:bg>
      <p:bgPr>
        <a:solidFill>
          <a:schemeClr val="accent2"/>
        </a:solidFill>
      </p:bgPr>
    </p:bg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14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05" name="Google Shape;1205;p14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06" name="Google Shape;1206;p147"/>
          <p:cNvSpPr txBox="1"/>
          <p:nvPr>
            <p:ph idx="1" type="subTitle"/>
          </p:nvPr>
        </p:nvSpPr>
        <p:spPr>
          <a:xfrm>
            <a:off x="1393950" y="1284200"/>
            <a:ext cx="7036800" cy="29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7" name="Google Shape;1207;p14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148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10" name="Google Shape;1210;p148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11" name="Google Shape;1211;p14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48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14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148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48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149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18" name="Google Shape;1218;p149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19" name="Google Shape;1219;p14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20" name="Google Shape;1220;p149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149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150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24" name="Google Shape;1224;p150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25" name="Google Shape;1225;p150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26" name="Google Shape;1226;p150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150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150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150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150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1" name="Google Shape;1231;p150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32" name="Google Shape;1232;p150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3" name="Google Shape;1233;p150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4" name="Google Shape;1234;p150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5" name="Google Shape;1235;p150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36" name="Google Shape;1236;p150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37" name="Google Shape;1237;p150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8" name="Google Shape;1238;p150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1239" name="Google Shape;1239;p15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150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15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150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151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45" name="Google Shape;1245;p151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151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47" name="Google Shape;1247;p151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8" name="Google Shape;1248;p151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49" name="Google Shape;1249;p151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151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1" name="Google Shape;1251;p151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2" name="Google Shape;1252;p151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3" name="Google Shape;1253;p151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54" name="Google Shape;1254;p151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151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56" name="Google Shape;1256;p151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7" name="Google Shape;1257;p151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58" name="Google Shape;1258;p151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151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60" name="Google Shape;1260;p151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1" name="Google Shape;1261;p151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62" name="Google Shape;1262;p151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151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1_1_1_1_1_1_1_1_1_1_1_1_1_1_1_1_1_1_1"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15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152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152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152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152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15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요점 1">
  <p:cSld name="MAIN_POINT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85" name="Google Shape;85;p16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7" name="Google Shape;87;p16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0">
  <p:cSld name="BLANK_1_1_1_1_1_1_1_1_1_1_1_1_1_1_1_1_1_1_1_1_1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15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73" name="Google Shape;1273;p153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74" name="Google Shape;1274;p153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153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153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153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4" name="Google Shape;94;p1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2" name="Google Shape;102;p1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03" name="Google Shape;103;p1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07" name="Google Shape;107;p19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9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1" name="Google Shape;111;p19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9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6" name="Google Shape;116;p19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9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20" name="Google Shape;120;p19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9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31" name="Google Shape;131;p21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3" name="Google Shape;133;p21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78461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137" name="Google Shape;137;p22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2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b="1" sz="9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22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49" name="Google Shape;149;p24"/>
          <p:cNvSpPr txBox="1"/>
          <p:nvPr>
            <p:ph idx="1" type="subTitle"/>
          </p:nvPr>
        </p:nvSpPr>
        <p:spPr>
          <a:xfrm>
            <a:off x="497069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2" type="subTitle"/>
          </p:nvPr>
        </p:nvSpPr>
        <p:spPr>
          <a:xfrm>
            <a:off x="4573611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3" type="subTitle"/>
          </p:nvPr>
        </p:nvSpPr>
        <p:spPr>
          <a:xfrm>
            <a:off x="110934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4" type="subTitle"/>
          </p:nvPr>
        </p:nvSpPr>
        <p:spPr>
          <a:xfrm>
            <a:off x="712336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53" name="Google Shape;153;p2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9" name="Google Shape;159;p2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5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5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66" name="Google Shape;166;p26"/>
          <p:cNvSpPr txBox="1"/>
          <p:nvPr>
            <p:ph idx="1" type="body"/>
          </p:nvPr>
        </p:nvSpPr>
        <p:spPr>
          <a:xfrm>
            <a:off x="720000" y="1481575"/>
            <a:ext cx="76977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7" name="Google Shape;167;p2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6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73" name="Google Shape;173;p27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75" name="Google Shape;175;p27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713250" y="1104175"/>
            <a:ext cx="3858600" cy="14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8"/>
          <p:cNvSpPr txBox="1"/>
          <p:nvPr>
            <p:ph type="title"/>
          </p:nvPr>
        </p:nvSpPr>
        <p:spPr>
          <a:xfrm>
            <a:off x="713250" y="531475"/>
            <a:ext cx="385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83" name="Google Shape;183;p2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/>
          <p:nvPr/>
        </p:nvSpPr>
        <p:spPr>
          <a:xfrm rot="-1843335">
            <a:off x="5715748" y="-2295225"/>
            <a:ext cx="7030853" cy="7030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9"/>
          <p:cNvSpPr txBox="1"/>
          <p:nvPr>
            <p:ph type="title"/>
          </p:nvPr>
        </p:nvSpPr>
        <p:spPr>
          <a:xfrm>
            <a:off x="5835075" y="557375"/>
            <a:ext cx="2578500" cy="30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hasCustomPrompt="1" type="title"/>
          </p:nvPr>
        </p:nvSpPr>
        <p:spPr>
          <a:xfrm>
            <a:off x="724055" y="1534498"/>
            <a:ext cx="7056000" cy="15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0" name="Google Shape;190;p30"/>
          <p:cNvSpPr txBox="1"/>
          <p:nvPr>
            <p:ph idx="1" type="subTitle"/>
          </p:nvPr>
        </p:nvSpPr>
        <p:spPr>
          <a:xfrm>
            <a:off x="723975" y="3128248"/>
            <a:ext cx="70560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1" name="Google Shape;191;p3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0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0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0"/>
          <p:cNvSpPr/>
          <p:nvPr/>
        </p:nvSpPr>
        <p:spPr>
          <a:xfrm rot="-2700000">
            <a:off x="982110" y="-109624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0"/>
          <p:cNvSpPr/>
          <p:nvPr/>
        </p:nvSpPr>
        <p:spPr>
          <a:xfrm rot="8100000">
            <a:off x="6580468" y="42780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022542" y="1993553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1" name="Google Shape;201;p32"/>
          <p:cNvSpPr txBox="1"/>
          <p:nvPr>
            <p:ph idx="1" type="subTitle"/>
          </p:nvPr>
        </p:nvSpPr>
        <p:spPr>
          <a:xfrm>
            <a:off x="3020742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2" name="Google Shape;202;p32"/>
          <p:cNvSpPr txBox="1"/>
          <p:nvPr>
            <p:ph idx="2" type="title"/>
          </p:nvPr>
        </p:nvSpPr>
        <p:spPr>
          <a:xfrm>
            <a:off x="5330301" y="1993540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3" name="Google Shape;203;p32"/>
          <p:cNvSpPr txBox="1"/>
          <p:nvPr>
            <p:ph idx="3" type="subTitle"/>
          </p:nvPr>
        </p:nvSpPr>
        <p:spPr>
          <a:xfrm>
            <a:off x="5328501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4" name="Google Shape;204;p32"/>
          <p:cNvSpPr txBox="1"/>
          <p:nvPr>
            <p:ph idx="4" type="subTitle"/>
          </p:nvPr>
        </p:nvSpPr>
        <p:spPr>
          <a:xfrm>
            <a:off x="707494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5" name="Google Shape;205;p32"/>
          <p:cNvSpPr txBox="1"/>
          <p:nvPr>
            <p:ph idx="5" type="subTitle"/>
          </p:nvPr>
        </p:nvSpPr>
        <p:spPr>
          <a:xfrm>
            <a:off x="707500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6" name="Google Shape;206;p32"/>
          <p:cNvSpPr txBox="1"/>
          <p:nvPr>
            <p:ph idx="6" type="title"/>
          </p:nvPr>
        </p:nvSpPr>
        <p:spPr>
          <a:xfrm>
            <a:off x="709294" y="1993538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7" name="Google Shape;207;p32"/>
          <p:cNvSpPr txBox="1"/>
          <p:nvPr>
            <p:ph idx="7" type="title"/>
          </p:nvPr>
        </p:nvSpPr>
        <p:spPr>
          <a:xfrm>
            <a:off x="709294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08" name="Google Shape;208;p32"/>
          <p:cNvSpPr txBox="1"/>
          <p:nvPr>
            <p:ph idx="8" type="subTitle"/>
          </p:nvPr>
        </p:nvSpPr>
        <p:spPr>
          <a:xfrm>
            <a:off x="3020742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9" type="title"/>
          </p:nvPr>
        </p:nvSpPr>
        <p:spPr>
          <a:xfrm>
            <a:off x="3022542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0" name="Google Shape;210;p32"/>
          <p:cNvSpPr txBox="1"/>
          <p:nvPr>
            <p:ph idx="13" type="subTitle"/>
          </p:nvPr>
        </p:nvSpPr>
        <p:spPr>
          <a:xfrm>
            <a:off x="5328501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14" type="title"/>
          </p:nvPr>
        </p:nvSpPr>
        <p:spPr>
          <a:xfrm>
            <a:off x="5330301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2" name="Google Shape;212;p3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13" name="Google Shape;213;p32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2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BLANK_1_1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17" name="Google Shape;217;p33"/>
          <p:cNvSpPr txBox="1"/>
          <p:nvPr>
            <p:ph type="title"/>
          </p:nvPr>
        </p:nvSpPr>
        <p:spPr>
          <a:xfrm>
            <a:off x="4975176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18" name="Google Shape;218;p33"/>
          <p:cNvSpPr txBox="1"/>
          <p:nvPr>
            <p:ph idx="1" type="subTitle"/>
          </p:nvPr>
        </p:nvSpPr>
        <p:spPr>
          <a:xfrm>
            <a:off x="4975176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19" name="Google Shape;219;p33"/>
          <p:cNvSpPr txBox="1"/>
          <p:nvPr>
            <p:ph idx="2" type="title"/>
          </p:nvPr>
        </p:nvSpPr>
        <p:spPr>
          <a:xfrm>
            <a:off x="4975176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0" name="Google Shape;220;p33"/>
          <p:cNvSpPr txBox="1"/>
          <p:nvPr>
            <p:ph idx="3" type="subTitle"/>
          </p:nvPr>
        </p:nvSpPr>
        <p:spPr>
          <a:xfrm>
            <a:off x="4975176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1" name="Google Shape;221;p33"/>
          <p:cNvSpPr txBox="1"/>
          <p:nvPr>
            <p:ph idx="4" type="subTitle"/>
          </p:nvPr>
        </p:nvSpPr>
        <p:spPr>
          <a:xfrm>
            <a:off x="1292227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2" name="Google Shape;222;p33"/>
          <p:cNvSpPr txBox="1"/>
          <p:nvPr>
            <p:ph idx="5" type="subTitle"/>
          </p:nvPr>
        </p:nvSpPr>
        <p:spPr>
          <a:xfrm>
            <a:off x="1292219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3" name="Google Shape;223;p33"/>
          <p:cNvSpPr txBox="1"/>
          <p:nvPr>
            <p:ph idx="6" type="title"/>
          </p:nvPr>
        </p:nvSpPr>
        <p:spPr>
          <a:xfrm>
            <a:off x="1292219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4" name="Google Shape;224;p33"/>
          <p:cNvSpPr txBox="1"/>
          <p:nvPr>
            <p:ph idx="7" type="title"/>
          </p:nvPr>
        </p:nvSpPr>
        <p:spPr>
          <a:xfrm>
            <a:off x="1292227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5" name="Google Shape;225;p33"/>
          <p:cNvSpPr txBox="1"/>
          <p:nvPr>
            <p:ph idx="8" type="subTitle"/>
          </p:nvPr>
        </p:nvSpPr>
        <p:spPr>
          <a:xfrm>
            <a:off x="1292227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6" name="Google Shape;226;p33"/>
          <p:cNvSpPr txBox="1"/>
          <p:nvPr>
            <p:ph idx="9" type="title"/>
          </p:nvPr>
        </p:nvSpPr>
        <p:spPr>
          <a:xfrm>
            <a:off x="1292227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7" name="Google Shape;227;p33"/>
          <p:cNvSpPr txBox="1"/>
          <p:nvPr>
            <p:ph idx="13" type="subTitle"/>
          </p:nvPr>
        </p:nvSpPr>
        <p:spPr>
          <a:xfrm>
            <a:off x="4975176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28" name="Google Shape;228;p33"/>
          <p:cNvSpPr txBox="1"/>
          <p:nvPr>
            <p:ph idx="14" type="title"/>
          </p:nvPr>
        </p:nvSpPr>
        <p:spPr>
          <a:xfrm>
            <a:off x="4975176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29" name="Google Shape;229;p3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30" name="Google Shape;230;p3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3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34" name="Google Shape;234;p34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4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34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34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40" name="Google Shape;240;p35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5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2" name="Google Shape;242;p35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3" name="Google Shape;243;p35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BLANK_1_1_1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46" name="Google Shape;246;p36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6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8" name="Google Shape;248;p36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100"/>
              <a:buNone/>
              <a:defRPr b="1" sz="91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36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7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2" name="Google Shape;252;p37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3" name="Google Shape;253;p37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0"/>
              <a:buNone/>
              <a:defRPr b="1" sz="14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37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5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/>
          <p:nvPr/>
        </p:nvSpPr>
        <p:spPr>
          <a:xfrm rot="2700000">
            <a:off x="4724111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7" name="Google Shape;257;p38"/>
          <p:cNvSpPr txBox="1"/>
          <p:nvPr>
            <p:ph type="title"/>
          </p:nvPr>
        </p:nvSpPr>
        <p:spPr>
          <a:xfrm>
            <a:off x="4589526" y="35726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38"/>
          <p:cNvSpPr txBox="1"/>
          <p:nvPr>
            <p:ph hasCustomPrompt="1" idx="2" type="title"/>
          </p:nvPr>
        </p:nvSpPr>
        <p:spPr>
          <a:xfrm>
            <a:off x="734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0"/>
              <a:buNone/>
              <a:defRPr b="1" sz="14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b="1"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38"/>
          <p:cNvSpPr txBox="1"/>
          <p:nvPr>
            <p:ph idx="3" type="title"/>
          </p:nvPr>
        </p:nvSpPr>
        <p:spPr>
          <a:xfrm>
            <a:off x="71352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5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62" name="Google Shape;262;p39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39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0"/>
              <a:buNone/>
              <a:defRPr b="1" sz="140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39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5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/>
          <p:nvPr/>
        </p:nvSpPr>
        <p:spPr>
          <a:xfrm flipH="1" rot="-2700000">
            <a:off x="-3581689" y="1191284"/>
            <a:ext cx="7979559" cy="7977013"/>
          </a:xfrm>
          <a:prstGeom prst="halfFrame">
            <a:avLst>
              <a:gd fmla="val 33333" name="adj1"/>
              <a:gd fmla="val 80439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67" name="Google Shape;267;p40"/>
          <p:cNvSpPr txBox="1"/>
          <p:nvPr>
            <p:ph type="title"/>
          </p:nvPr>
        </p:nvSpPr>
        <p:spPr>
          <a:xfrm>
            <a:off x="713526" y="3544225"/>
            <a:ext cx="3849000" cy="97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0"/>
          <p:cNvSpPr txBox="1"/>
          <p:nvPr>
            <p:ph hasCustomPrompt="1" idx="2" type="title"/>
          </p:nvPr>
        </p:nvSpPr>
        <p:spPr>
          <a:xfrm>
            <a:off x="3782775" y="972500"/>
            <a:ext cx="4646400" cy="15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0"/>
              <a:buNone/>
              <a:defRPr b="1" sz="140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b="1"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40"/>
          <p:cNvSpPr txBox="1"/>
          <p:nvPr>
            <p:ph idx="3" type="title"/>
          </p:nvPr>
        </p:nvSpPr>
        <p:spPr>
          <a:xfrm>
            <a:off x="5079676" y="3457825"/>
            <a:ext cx="3349500" cy="1145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0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/>
          <p:nvPr>
            <p:ph hasCustomPrompt="1" type="title"/>
          </p:nvPr>
        </p:nvSpPr>
        <p:spPr>
          <a:xfrm>
            <a:off x="1571350" y="1664075"/>
            <a:ext cx="6001200" cy="111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70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2" name="Google Shape;272;p41"/>
          <p:cNvSpPr txBox="1"/>
          <p:nvPr>
            <p:ph idx="1" type="subTitle"/>
          </p:nvPr>
        </p:nvSpPr>
        <p:spPr>
          <a:xfrm>
            <a:off x="1571300" y="2781325"/>
            <a:ext cx="6001200" cy="6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73" name="Google Shape;273;p41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1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1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1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">
    <p:bg>
      <p:bgPr>
        <a:solidFill>
          <a:schemeClr val="accent3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ctrTitle"/>
          </p:nvPr>
        </p:nvSpPr>
        <p:spPr>
          <a:xfrm>
            <a:off x="704209" y="539500"/>
            <a:ext cx="3448800" cy="1109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9" name="Google Shape;279;p42"/>
          <p:cNvSpPr txBox="1"/>
          <p:nvPr>
            <p:ph idx="1" type="subTitle"/>
          </p:nvPr>
        </p:nvSpPr>
        <p:spPr>
          <a:xfrm>
            <a:off x="713100" y="1672700"/>
            <a:ext cx="3456000" cy="15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4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 Medium"/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80" name="Google Shape;280;p42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81" name="Google Shape;281;p42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2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2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2"/>
          <p:cNvSpPr txBox="1"/>
          <p:nvPr/>
        </p:nvSpPr>
        <p:spPr>
          <a:xfrm>
            <a:off x="5105900" y="3052925"/>
            <a:ext cx="32469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CREDITS: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This presentation template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was created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including icons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, infographics &amp; images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accent3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accent3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and illustrations by </a:t>
            </a:r>
            <a:r>
              <a:rPr b="1" lang="ko" sz="1200">
                <a:solidFill>
                  <a:schemeClr val="accent3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endParaRPr b="1" sz="12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_1_1_1_1_1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3914775" y="2714850"/>
            <a:ext cx="344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87" name="Google Shape;287;p43"/>
          <p:cNvSpPr txBox="1"/>
          <p:nvPr/>
        </p:nvSpPr>
        <p:spPr>
          <a:xfrm flipH="1">
            <a:off x="5530427" y="2234925"/>
            <a:ext cx="1548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43"/>
          <p:cNvSpPr txBox="1"/>
          <p:nvPr>
            <p:ph idx="1" type="subTitle"/>
          </p:nvPr>
        </p:nvSpPr>
        <p:spPr>
          <a:xfrm>
            <a:off x="3914775" y="3287550"/>
            <a:ext cx="36339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289" name="Google Shape;289;p43"/>
          <p:cNvSpPr/>
          <p:nvPr/>
        </p:nvSpPr>
        <p:spPr>
          <a:xfrm rot="-8100000">
            <a:off x="3390535" y="808376"/>
            <a:ext cx="1298248" cy="1298248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91" name="Google Shape;291;p4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94" name="Google Shape;294;p4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4"/>
          <p:cNvSpPr txBox="1"/>
          <p:nvPr>
            <p:ph type="title"/>
          </p:nvPr>
        </p:nvSpPr>
        <p:spPr>
          <a:xfrm>
            <a:off x="3583512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299" name="Google Shape;299;p44"/>
          <p:cNvSpPr txBox="1"/>
          <p:nvPr>
            <p:ph idx="1" type="subTitle"/>
          </p:nvPr>
        </p:nvSpPr>
        <p:spPr>
          <a:xfrm>
            <a:off x="3583512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0" name="Google Shape;300;p44"/>
          <p:cNvSpPr txBox="1"/>
          <p:nvPr>
            <p:ph hasCustomPrompt="1" idx="2" type="title"/>
          </p:nvPr>
        </p:nvSpPr>
        <p:spPr>
          <a:xfrm>
            <a:off x="3825454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1" name="Google Shape;301;p44"/>
          <p:cNvSpPr txBox="1"/>
          <p:nvPr>
            <p:ph idx="3" type="title"/>
          </p:nvPr>
        </p:nvSpPr>
        <p:spPr>
          <a:xfrm>
            <a:off x="12534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02" name="Google Shape;302;p44"/>
          <p:cNvSpPr txBox="1"/>
          <p:nvPr>
            <p:ph idx="4" type="subTitle"/>
          </p:nvPr>
        </p:nvSpPr>
        <p:spPr>
          <a:xfrm>
            <a:off x="125347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hasCustomPrompt="1" idx="5" type="title"/>
          </p:nvPr>
        </p:nvSpPr>
        <p:spPr>
          <a:xfrm>
            <a:off x="1495429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4" name="Google Shape;304;p44"/>
          <p:cNvSpPr txBox="1"/>
          <p:nvPr>
            <p:ph idx="6" type="title"/>
          </p:nvPr>
        </p:nvSpPr>
        <p:spPr>
          <a:xfrm>
            <a:off x="5905200" y="3226750"/>
            <a:ext cx="15273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05" name="Google Shape;305;p44"/>
          <p:cNvSpPr txBox="1"/>
          <p:nvPr>
            <p:ph idx="7" type="subTitle"/>
          </p:nvPr>
        </p:nvSpPr>
        <p:spPr>
          <a:xfrm>
            <a:off x="5905125" y="3594500"/>
            <a:ext cx="1527300" cy="10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06" name="Google Shape;306;p44"/>
          <p:cNvSpPr txBox="1"/>
          <p:nvPr>
            <p:ph hasCustomPrompt="1" idx="8" type="title"/>
          </p:nvPr>
        </p:nvSpPr>
        <p:spPr>
          <a:xfrm>
            <a:off x="6147150" y="2132050"/>
            <a:ext cx="10434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9pPr>
          </a:lstStyle>
          <a:p>
            <a:r>
              <a:t>xx%</a:t>
            </a:r>
          </a:p>
        </p:txBody>
      </p:sp>
      <p:sp>
        <p:nvSpPr>
          <p:cNvPr id="307" name="Google Shape;307;p44"/>
          <p:cNvSpPr txBox="1"/>
          <p:nvPr>
            <p:ph idx="9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16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5"/>
          <p:cNvSpPr txBox="1"/>
          <p:nvPr>
            <p:ph type="title"/>
          </p:nvPr>
        </p:nvSpPr>
        <p:spPr>
          <a:xfrm>
            <a:off x="713225" y="1297500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0" name="Google Shape;310;p45"/>
          <p:cNvSpPr txBox="1"/>
          <p:nvPr>
            <p:ph idx="1" type="subTitle"/>
          </p:nvPr>
        </p:nvSpPr>
        <p:spPr>
          <a:xfrm>
            <a:off x="713225" y="1644900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1" name="Google Shape;311;p45"/>
          <p:cNvSpPr txBox="1"/>
          <p:nvPr>
            <p:ph hasCustomPrompt="1" idx="2" type="title"/>
          </p:nvPr>
        </p:nvSpPr>
        <p:spPr>
          <a:xfrm>
            <a:off x="7479775" y="15735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2" name="Google Shape;312;p45"/>
          <p:cNvSpPr txBox="1"/>
          <p:nvPr>
            <p:ph idx="3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13" name="Google Shape;313;p45"/>
          <p:cNvSpPr txBox="1"/>
          <p:nvPr>
            <p:ph idx="4" type="title"/>
          </p:nvPr>
        </p:nvSpPr>
        <p:spPr>
          <a:xfrm>
            <a:off x="713225" y="3374525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4" name="Google Shape;314;p45"/>
          <p:cNvSpPr txBox="1"/>
          <p:nvPr>
            <p:ph idx="5" type="subTitle"/>
          </p:nvPr>
        </p:nvSpPr>
        <p:spPr>
          <a:xfrm>
            <a:off x="713225" y="3721925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hasCustomPrompt="1" idx="6" type="title"/>
          </p:nvPr>
        </p:nvSpPr>
        <p:spPr>
          <a:xfrm>
            <a:off x="7479775" y="3621850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6" name="Google Shape;316;p45"/>
          <p:cNvSpPr txBox="1"/>
          <p:nvPr>
            <p:ph idx="7" type="title"/>
          </p:nvPr>
        </p:nvSpPr>
        <p:spPr>
          <a:xfrm>
            <a:off x="713225" y="2321638"/>
            <a:ext cx="14478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317" name="Google Shape;317;p45"/>
          <p:cNvSpPr txBox="1"/>
          <p:nvPr>
            <p:ph idx="8" type="subTitle"/>
          </p:nvPr>
        </p:nvSpPr>
        <p:spPr>
          <a:xfrm>
            <a:off x="713225" y="2669038"/>
            <a:ext cx="1447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18" name="Google Shape;318;p45"/>
          <p:cNvSpPr txBox="1"/>
          <p:nvPr>
            <p:ph hasCustomPrompt="1" idx="9" type="title"/>
          </p:nvPr>
        </p:nvSpPr>
        <p:spPr>
          <a:xfrm>
            <a:off x="7479775" y="2597688"/>
            <a:ext cx="951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0"/>
              <a:buNone/>
              <a:defRPr b="1" sz="12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9" name="Google Shape;319;p45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45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5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1_1_1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/>
          <p:nvPr>
            <p:ph idx="1" type="subTitle"/>
          </p:nvPr>
        </p:nvSpPr>
        <p:spPr>
          <a:xfrm>
            <a:off x="954594" y="2783751"/>
            <a:ext cx="19821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4" name="Google Shape;324;p46"/>
          <p:cNvSpPr txBox="1"/>
          <p:nvPr>
            <p:ph idx="2" type="subTitle"/>
          </p:nvPr>
        </p:nvSpPr>
        <p:spPr>
          <a:xfrm>
            <a:off x="954594" y="3424854"/>
            <a:ext cx="19821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5" name="Google Shape;325;p46"/>
          <p:cNvSpPr txBox="1"/>
          <p:nvPr>
            <p:ph idx="3" type="subTitle"/>
          </p:nvPr>
        </p:nvSpPr>
        <p:spPr>
          <a:xfrm>
            <a:off x="3330268" y="2783751"/>
            <a:ext cx="19443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6" name="Google Shape;326;p46"/>
          <p:cNvSpPr txBox="1"/>
          <p:nvPr>
            <p:ph idx="4" type="subTitle"/>
          </p:nvPr>
        </p:nvSpPr>
        <p:spPr>
          <a:xfrm>
            <a:off x="3330268" y="3424854"/>
            <a:ext cx="19443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7" name="Google Shape;327;p46"/>
          <p:cNvSpPr txBox="1"/>
          <p:nvPr>
            <p:ph idx="5" type="subTitle"/>
          </p:nvPr>
        </p:nvSpPr>
        <p:spPr>
          <a:xfrm>
            <a:off x="5654563" y="2783751"/>
            <a:ext cx="1944600" cy="6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28" name="Google Shape;328;p46"/>
          <p:cNvSpPr txBox="1"/>
          <p:nvPr>
            <p:ph idx="6" type="subTitle"/>
          </p:nvPr>
        </p:nvSpPr>
        <p:spPr>
          <a:xfrm>
            <a:off x="5654563" y="3424841"/>
            <a:ext cx="1944600" cy="1033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29" name="Google Shape;329;p4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6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6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3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7"/>
          <p:cNvSpPr txBox="1"/>
          <p:nvPr>
            <p:ph idx="1" type="subTitle"/>
          </p:nvPr>
        </p:nvSpPr>
        <p:spPr>
          <a:xfrm>
            <a:off x="1249631" y="2571751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5" name="Google Shape;335;p47"/>
          <p:cNvSpPr txBox="1"/>
          <p:nvPr>
            <p:ph idx="2" type="subTitle"/>
          </p:nvPr>
        </p:nvSpPr>
        <p:spPr>
          <a:xfrm>
            <a:off x="1249631" y="321285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36" name="Google Shape;336;p47"/>
          <p:cNvSpPr txBox="1"/>
          <p:nvPr>
            <p:ph idx="3" type="subTitle"/>
          </p:nvPr>
        </p:nvSpPr>
        <p:spPr>
          <a:xfrm>
            <a:off x="3599613" y="1804575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7" name="Google Shape;337;p47"/>
          <p:cNvSpPr txBox="1"/>
          <p:nvPr>
            <p:ph idx="4" type="subTitle"/>
          </p:nvPr>
        </p:nvSpPr>
        <p:spPr>
          <a:xfrm>
            <a:off x="3599613" y="2445676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38" name="Google Shape;338;p47"/>
          <p:cNvSpPr txBox="1"/>
          <p:nvPr>
            <p:ph idx="5" type="subTitle"/>
          </p:nvPr>
        </p:nvSpPr>
        <p:spPr>
          <a:xfrm>
            <a:off x="5949625" y="2571750"/>
            <a:ext cx="1982100" cy="64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marR="9144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6" type="subTitle"/>
          </p:nvPr>
        </p:nvSpPr>
        <p:spPr>
          <a:xfrm>
            <a:off x="5949625" y="3212844"/>
            <a:ext cx="1982100" cy="103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40" name="Google Shape;340;p4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1" name="Google Shape;341;p47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47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LANK_1_1_1_1_1_1_1_1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8"/>
          <p:cNvSpPr txBox="1"/>
          <p:nvPr>
            <p:ph idx="1" type="subTitle"/>
          </p:nvPr>
        </p:nvSpPr>
        <p:spPr>
          <a:xfrm>
            <a:off x="485262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45" name="Google Shape;345;p48"/>
          <p:cNvSpPr txBox="1"/>
          <p:nvPr>
            <p:ph idx="2" type="subTitle"/>
          </p:nvPr>
        </p:nvSpPr>
        <p:spPr>
          <a:xfrm>
            <a:off x="1231673" y="2710018"/>
            <a:ext cx="2533800" cy="15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46" name="Google Shape;346;p48"/>
          <p:cNvSpPr txBox="1"/>
          <p:nvPr>
            <p:ph idx="3" type="subTitle"/>
          </p:nvPr>
        </p:nvSpPr>
        <p:spPr>
          <a:xfrm>
            <a:off x="4852627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7" name="Google Shape;347;p48"/>
          <p:cNvSpPr txBox="1"/>
          <p:nvPr>
            <p:ph idx="4" type="subTitle"/>
          </p:nvPr>
        </p:nvSpPr>
        <p:spPr>
          <a:xfrm>
            <a:off x="1231673" y="2150300"/>
            <a:ext cx="2533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8" name="Google Shape;348;p48"/>
          <p:cNvSpPr txBox="1"/>
          <p:nvPr>
            <p:ph idx="5" type="subTitle"/>
          </p:nvPr>
        </p:nvSpPr>
        <p:spPr>
          <a:xfrm>
            <a:off x="5331869" y="4179125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49" name="Google Shape;349;p48"/>
          <p:cNvSpPr txBox="1"/>
          <p:nvPr>
            <p:ph idx="6" type="subTitle"/>
          </p:nvPr>
        </p:nvSpPr>
        <p:spPr>
          <a:xfrm>
            <a:off x="1710921" y="4179124"/>
            <a:ext cx="15753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50" name="Google Shape;350;p48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51" name="Google Shape;351;p48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2" name="Google Shape;352;p48"/>
          <p:cNvGrpSpPr/>
          <p:nvPr/>
        </p:nvGrpSpPr>
        <p:grpSpPr>
          <a:xfrm>
            <a:off x="1829872" y="1398979"/>
            <a:ext cx="1063166" cy="701058"/>
            <a:chOff x="2880360" y="2172150"/>
            <a:chExt cx="1212000" cy="799200"/>
          </a:xfrm>
        </p:grpSpPr>
        <p:sp>
          <p:nvSpPr>
            <p:cNvPr id="353" name="Google Shape;353;p48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8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48"/>
          <p:cNvGrpSpPr/>
          <p:nvPr/>
        </p:nvGrpSpPr>
        <p:grpSpPr>
          <a:xfrm>
            <a:off x="5298154" y="1418988"/>
            <a:ext cx="1410232" cy="701058"/>
            <a:chOff x="4688554" y="1554394"/>
            <a:chExt cx="1410232" cy="701058"/>
          </a:xfrm>
        </p:grpSpPr>
        <p:grpSp>
          <p:nvGrpSpPr>
            <p:cNvPr id="356" name="Google Shape;356;p48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357" name="Google Shape;357;p48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48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" name="Google Shape;359;p48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4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BLANK_1_1_1_1_1_1_1_1_1_2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9"/>
          <p:cNvSpPr txBox="1"/>
          <p:nvPr>
            <p:ph idx="1" type="subTitle"/>
          </p:nvPr>
        </p:nvSpPr>
        <p:spPr>
          <a:xfrm>
            <a:off x="2034700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63" name="Google Shape;363;p49"/>
          <p:cNvSpPr txBox="1"/>
          <p:nvPr>
            <p:ph idx="2" type="subTitle"/>
          </p:nvPr>
        </p:nvSpPr>
        <p:spPr>
          <a:xfrm>
            <a:off x="2034700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4" name="Google Shape;364;p49"/>
          <p:cNvSpPr txBox="1"/>
          <p:nvPr>
            <p:ph idx="3" type="subTitle"/>
          </p:nvPr>
        </p:nvSpPr>
        <p:spPr>
          <a:xfrm>
            <a:off x="2342500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5" name="Google Shape;365;p49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66" name="Google Shape;366;p49"/>
          <p:cNvSpPr/>
          <p:nvPr/>
        </p:nvSpPr>
        <p:spPr>
          <a:xfrm>
            <a:off x="9418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" name="Google Shape;367;p49"/>
          <p:cNvGrpSpPr/>
          <p:nvPr/>
        </p:nvGrpSpPr>
        <p:grpSpPr>
          <a:xfrm>
            <a:off x="1041754" y="1908319"/>
            <a:ext cx="464317" cy="306094"/>
            <a:chOff x="2880360" y="2172150"/>
            <a:chExt cx="1212000" cy="799200"/>
          </a:xfrm>
        </p:grpSpPr>
        <p:sp>
          <p:nvSpPr>
            <p:cNvPr id="368" name="Google Shape;368;p49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9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49"/>
          <p:cNvSpPr/>
          <p:nvPr/>
        </p:nvSpPr>
        <p:spPr>
          <a:xfrm>
            <a:off x="7436238" y="1655000"/>
            <a:ext cx="765900" cy="76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49"/>
          <p:cNvGrpSpPr/>
          <p:nvPr/>
        </p:nvGrpSpPr>
        <p:grpSpPr>
          <a:xfrm>
            <a:off x="7392335" y="1861500"/>
            <a:ext cx="709911" cy="352913"/>
            <a:chOff x="4688554" y="1554394"/>
            <a:chExt cx="1410232" cy="701058"/>
          </a:xfrm>
        </p:grpSpPr>
        <p:grpSp>
          <p:nvGrpSpPr>
            <p:cNvPr id="372" name="Google Shape;372;p49"/>
            <p:cNvGrpSpPr/>
            <p:nvPr/>
          </p:nvGrpSpPr>
          <p:grpSpPr>
            <a:xfrm>
              <a:off x="5035619" y="1554394"/>
              <a:ext cx="1063166" cy="701058"/>
              <a:chOff x="2880360" y="2172150"/>
              <a:chExt cx="1212000" cy="799200"/>
            </a:xfrm>
          </p:grpSpPr>
          <p:sp>
            <p:nvSpPr>
              <p:cNvPr id="373" name="Google Shape;373;p49"/>
              <p:cNvSpPr/>
              <p:nvPr/>
            </p:nvSpPr>
            <p:spPr>
              <a:xfrm rot="-8100000">
                <a:off x="34102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9"/>
              <p:cNvSpPr/>
              <p:nvPr/>
            </p:nvSpPr>
            <p:spPr>
              <a:xfrm rot="-8100000">
                <a:off x="2997400" y="2289190"/>
                <a:ext cx="565120" cy="565120"/>
              </a:xfrm>
              <a:prstGeom prst="rtTriangl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5" name="Google Shape;375;p49"/>
            <p:cNvSpPr/>
            <p:nvPr/>
          </p:nvSpPr>
          <p:spPr>
            <a:xfrm rot="-8100000">
              <a:off x="4791183" y="1657157"/>
              <a:ext cx="495540" cy="49554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6" name="Google Shape;376;p49"/>
          <p:cNvSpPr txBox="1"/>
          <p:nvPr>
            <p:ph idx="4" type="subTitle"/>
          </p:nvPr>
        </p:nvSpPr>
        <p:spPr>
          <a:xfrm>
            <a:off x="2253862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77" name="Google Shape;377;p49"/>
          <p:cNvSpPr txBox="1"/>
          <p:nvPr>
            <p:ph idx="5" type="subTitle"/>
          </p:nvPr>
        </p:nvSpPr>
        <p:spPr>
          <a:xfrm>
            <a:off x="4893575" y="2075298"/>
            <a:ext cx="2190900" cy="10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78" name="Google Shape;378;p49"/>
          <p:cNvSpPr txBox="1"/>
          <p:nvPr>
            <p:ph idx="6" type="subTitle"/>
          </p:nvPr>
        </p:nvSpPr>
        <p:spPr>
          <a:xfrm>
            <a:off x="4893575" y="1655000"/>
            <a:ext cx="21909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79" name="Google Shape;379;p49"/>
          <p:cNvSpPr txBox="1"/>
          <p:nvPr>
            <p:ph idx="7" type="subTitle"/>
          </p:nvPr>
        </p:nvSpPr>
        <p:spPr>
          <a:xfrm>
            <a:off x="5201375" y="3551550"/>
            <a:ext cx="1575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0" name="Google Shape;380;p49"/>
          <p:cNvSpPr txBox="1"/>
          <p:nvPr>
            <p:ph idx="8" type="subTitle"/>
          </p:nvPr>
        </p:nvSpPr>
        <p:spPr>
          <a:xfrm>
            <a:off x="5112737" y="3076100"/>
            <a:ext cx="1752600" cy="42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1" name="Google Shape;381;p4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82" name="Google Shape;382;p49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9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CUSTOM_12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0"/>
          <p:cNvSpPr txBox="1"/>
          <p:nvPr>
            <p:ph idx="1" type="subTitle"/>
          </p:nvPr>
        </p:nvSpPr>
        <p:spPr>
          <a:xfrm>
            <a:off x="2259824" y="1798626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6" name="Google Shape;386;p50"/>
          <p:cNvSpPr txBox="1"/>
          <p:nvPr>
            <p:ph idx="2" type="subTitle"/>
          </p:nvPr>
        </p:nvSpPr>
        <p:spPr>
          <a:xfrm>
            <a:off x="4582825" y="1715825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8" name="Google Shape;388;p50"/>
          <p:cNvSpPr txBox="1"/>
          <p:nvPr>
            <p:ph idx="3" type="subTitle"/>
          </p:nvPr>
        </p:nvSpPr>
        <p:spPr>
          <a:xfrm>
            <a:off x="2259824" y="3264151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389" name="Google Shape;389;p50"/>
          <p:cNvSpPr txBox="1"/>
          <p:nvPr>
            <p:ph idx="4" type="subTitle"/>
          </p:nvPr>
        </p:nvSpPr>
        <p:spPr>
          <a:xfrm>
            <a:off x="4582825" y="3181350"/>
            <a:ext cx="2828100" cy="805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0" name="Google Shape;390;p5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391" name="Google Shape;391;p5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_1_1_1_1_1_1_1_1_1">
    <p:bg>
      <p:bgPr>
        <a:solidFill>
          <a:schemeClr val="accent4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51"/>
          <p:cNvSpPr txBox="1"/>
          <p:nvPr>
            <p:ph type="title"/>
          </p:nvPr>
        </p:nvSpPr>
        <p:spPr>
          <a:xfrm>
            <a:off x="720000" y="539500"/>
            <a:ext cx="3280500" cy="17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94" name="Google Shape;394;p51"/>
          <p:cNvSpPr txBox="1"/>
          <p:nvPr>
            <p:ph idx="1" type="subTitle"/>
          </p:nvPr>
        </p:nvSpPr>
        <p:spPr>
          <a:xfrm>
            <a:off x="720000" y="3252500"/>
            <a:ext cx="28635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5" name="Google Shape;395;p51"/>
          <p:cNvSpPr/>
          <p:nvPr/>
        </p:nvSpPr>
        <p:spPr>
          <a:xfrm rot="2700000">
            <a:off x="8257076" y="1699976"/>
            <a:ext cx="1773848" cy="17738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2">
  <p:cSld name="CUSTOM_15">
    <p:bg>
      <p:bgPr>
        <a:solidFill>
          <a:schemeClr val="accent4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2"/>
          <p:cNvSpPr txBox="1"/>
          <p:nvPr>
            <p:ph type="title"/>
          </p:nvPr>
        </p:nvSpPr>
        <p:spPr>
          <a:xfrm>
            <a:off x="5150275" y="1128451"/>
            <a:ext cx="3280500" cy="172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98" name="Google Shape;398;p52"/>
          <p:cNvSpPr txBox="1"/>
          <p:nvPr>
            <p:ph idx="1" type="subTitle"/>
          </p:nvPr>
        </p:nvSpPr>
        <p:spPr>
          <a:xfrm>
            <a:off x="5150275" y="2854950"/>
            <a:ext cx="3280500" cy="116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399" name="Google Shape;399;p5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00" name="Google Shape;400;p5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2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">
  <p:cSld name="BLANK_1_1_1_1_1_1_1_1_1_1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3"/>
          <p:cNvSpPr/>
          <p:nvPr/>
        </p:nvSpPr>
        <p:spPr>
          <a:xfrm rot="8100000">
            <a:off x="1323292" y="3346093"/>
            <a:ext cx="2945665" cy="2945665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3"/>
          <p:cNvSpPr txBox="1"/>
          <p:nvPr>
            <p:ph type="title"/>
          </p:nvPr>
        </p:nvSpPr>
        <p:spPr>
          <a:xfrm>
            <a:off x="1329275" y="3440525"/>
            <a:ext cx="2933700" cy="13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_1_1_1_1_1_1_1_1_1_1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4"/>
          <p:cNvSpPr txBox="1"/>
          <p:nvPr>
            <p:ph idx="1" type="subTitle"/>
          </p:nvPr>
        </p:nvSpPr>
        <p:spPr>
          <a:xfrm>
            <a:off x="721142" y="3328150"/>
            <a:ext cx="29811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08" name="Google Shape;408;p54"/>
          <p:cNvSpPr txBox="1"/>
          <p:nvPr>
            <p:ph idx="2" type="subTitle"/>
          </p:nvPr>
        </p:nvSpPr>
        <p:spPr>
          <a:xfrm>
            <a:off x="721125" y="3842150"/>
            <a:ext cx="2981100" cy="7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09" name="Google Shape;409;p54"/>
          <p:cNvSpPr txBox="1"/>
          <p:nvPr>
            <p:ph idx="3" type="subTitle"/>
          </p:nvPr>
        </p:nvSpPr>
        <p:spPr>
          <a:xfrm>
            <a:off x="4572018" y="1104175"/>
            <a:ext cx="2981100" cy="5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10" name="Google Shape;410;p54"/>
          <p:cNvSpPr txBox="1"/>
          <p:nvPr>
            <p:ph idx="4" type="subTitle"/>
          </p:nvPr>
        </p:nvSpPr>
        <p:spPr>
          <a:xfrm>
            <a:off x="4572000" y="1622446"/>
            <a:ext cx="2981100" cy="75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11" name="Google Shape;411;p5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4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54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54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54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4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5">
  <p:cSld name="CUSTOM_17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19" name="Google Shape;419;p55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55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5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3" name="Google Shape;423;p55"/>
          <p:cNvSpPr txBox="1"/>
          <p:nvPr>
            <p:ph idx="1" type="subTitle"/>
          </p:nvPr>
        </p:nvSpPr>
        <p:spPr>
          <a:xfrm>
            <a:off x="713225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4" name="Google Shape;424;p55"/>
          <p:cNvSpPr txBox="1"/>
          <p:nvPr>
            <p:ph idx="2" type="subTitle"/>
          </p:nvPr>
        </p:nvSpPr>
        <p:spPr>
          <a:xfrm>
            <a:off x="713225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25" name="Google Shape;425;p55"/>
          <p:cNvSpPr txBox="1"/>
          <p:nvPr>
            <p:ph idx="3" type="subTitle"/>
          </p:nvPr>
        </p:nvSpPr>
        <p:spPr>
          <a:xfrm>
            <a:off x="6053550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6" name="Google Shape;426;p55"/>
          <p:cNvSpPr txBox="1"/>
          <p:nvPr>
            <p:ph idx="4" type="subTitle"/>
          </p:nvPr>
        </p:nvSpPr>
        <p:spPr>
          <a:xfrm>
            <a:off x="6053550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27" name="Google Shape;427;p55"/>
          <p:cNvSpPr txBox="1"/>
          <p:nvPr>
            <p:ph idx="5" type="subTitle"/>
          </p:nvPr>
        </p:nvSpPr>
        <p:spPr>
          <a:xfrm>
            <a:off x="3383388" y="2980338"/>
            <a:ext cx="2377200" cy="6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28" name="Google Shape;428;p55"/>
          <p:cNvSpPr txBox="1"/>
          <p:nvPr>
            <p:ph idx="6" type="subTitle"/>
          </p:nvPr>
        </p:nvSpPr>
        <p:spPr>
          <a:xfrm>
            <a:off x="3383388" y="3602512"/>
            <a:ext cx="2377200" cy="7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6"/>
          <p:cNvSpPr txBox="1"/>
          <p:nvPr>
            <p:ph idx="1" type="body"/>
          </p:nvPr>
        </p:nvSpPr>
        <p:spPr>
          <a:xfrm>
            <a:off x="1072675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1" name="Google Shape;431;p5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32" name="Google Shape;432;p56"/>
          <p:cNvSpPr txBox="1"/>
          <p:nvPr>
            <p:ph idx="2" type="body"/>
          </p:nvPr>
        </p:nvSpPr>
        <p:spPr>
          <a:xfrm>
            <a:off x="5054350" y="1440550"/>
            <a:ext cx="3003900" cy="28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3" name="Google Shape;433;p5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34" name="Google Shape;434;p56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6"/>
          <p:cNvSpPr/>
          <p:nvPr/>
        </p:nvSpPr>
        <p:spPr>
          <a:xfrm rot="-2700000">
            <a:off x="417530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6">
  <p:cSld name="BLANK_1_1_1_1_1_1_1_1_1_1_1_1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57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57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5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7">
  <p:cSld name="BLANK_1_1_1_1_1_1_1_1_1_1_1_1_1_3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8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43" name="Google Shape;443;p58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58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8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9">
  <p:cSld name="BLANK_1_1_1_1_1_1_1_1_1_1_1_1_1_3_1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9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48" name="Google Shape;448;p59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49" name="Google Shape;449;p59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59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59"/>
          <p:cNvSpPr/>
          <p:nvPr/>
        </p:nvSpPr>
        <p:spPr>
          <a:xfrm rot="-2700000">
            <a:off x="877526" y="42027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BLANK_1_1_1_1_1_1_1_1_1_1_1_1_1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454" name="Google Shape;454;p6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6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5">
  <p:cSld name="BLANK_1_1_1_1_1_1_1_1_1_1_1_1_1_1_3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58" name="Google Shape;458;p6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61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6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1_1_1_1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2"/>
          <p:cNvSpPr txBox="1"/>
          <p:nvPr>
            <p:ph type="title"/>
          </p:nvPr>
        </p:nvSpPr>
        <p:spPr>
          <a:xfrm>
            <a:off x="575555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3" name="Google Shape;463;p62"/>
          <p:cNvSpPr txBox="1"/>
          <p:nvPr>
            <p:ph idx="1" type="subTitle"/>
          </p:nvPr>
        </p:nvSpPr>
        <p:spPr>
          <a:xfrm>
            <a:off x="575555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4" name="Google Shape;464;p62"/>
          <p:cNvSpPr txBox="1"/>
          <p:nvPr>
            <p:ph idx="2" type="title"/>
          </p:nvPr>
        </p:nvSpPr>
        <p:spPr>
          <a:xfrm>
            <a:off x="575555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5" name="Google Shape;465;p62"/>
          <p:cNvSpPr txBox="1"/>
          <p:nvPr>
            <p:ph idx="3" type="subTitle"/>
          </p:nvPr>
        </p:nvSpPr>
        <p:spPr>
          <a:xfrm>
            <a:off x="575555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6" name="Google Shape;466;p62"/>
          <p:cNvSpPr txBox="1"/>
          <p:nvPr>
            <p:ph idx="4" type="title"/>
          </p:nvPr>
        </p:nvSpPr>
        <p:spPr>
          <a:xfrm>
            <a:off x="2190200" y="14424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7" name="Google Shape;467;p62"/>
          <p:cNvSpPr txBox="1"/>
          <p:nvPr>
            <p:ph idx="5" type="subTitle"/>
          </p:nvPr>
        </p:nvSpPr>
        <p:spPr>
          <a:xfrm>
            <a:off x="2190200" y="19299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68" name="Google Shape;468;p62"/>
          <p:cNvSpPr txBox="1"/>
          <p:nvPr>
            <p:ph idx="6" type="title"/>
          </p:nvPr>
        </p:nvSpPr>
        <p:spPr>
          <a:xfrm>
            <a:off x="2190200" y="32608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50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50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50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50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50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50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50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500"/>
              </a:spcBef>
              <a:spcAft>
                <a:spcPts val="500"/>
              </a:spcAft>
              <a:buNone/>
              <a:defRPr b="1" sz="2000"/>
            </a:lvl9pPr>
          </a:lstStyle>
          <a:p/>
        </p:txBody>
      </p:sp>
      <p:sp>
        <p:nvSpPr>
          <p:cNvPr id="469" name="Google Shape;469;p62"/>
          <p:cNvSpPr txBox="1"/>
          <p:nvPr>
            <p:ph idx="7" type="subTitle"/>
          </p:nvPr>
        </p:nvSpPr>
        <p:spPr>
          <a:xfrm>
            <a:off x="2190200" y="3743050"/>
            <a:ext cx="18537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70" name="Google Shape;470;p62"/>
          <p:cNvSpPr txBox="1"/>
          <p:nvPr>
            <p:ph hasCustomPrompt="1" idx="8" type="title"/>
          </p:nvPr>
        </p:nvSpPr>
        <p:spPr>
          <a:xfrm>
            <a:off x="1316363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1" name="Google Shape;471;p62"/>
          <p:cNvSpPr txBox="1"/>
          <p:nvPr>
            <p:ph hasCustomPrompt="1" idx="9" type="title"/>
          </p:nvPr>
        </p:nvSpPr>
        <p:spPr>
          <a:xfrm>
            <a:off x="4866638" y="32830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62"/>
          <p:cNvSpPr txBox="1"/>
          <p:nvPr>
            <p:ph hasCustomPrompt="1" idx="13" type="title"/>
          </p:nvPr>
        </p:nvSpPr>
        <p:spPr>
          <a:xfrm>
            <a:off x="1316363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62"/>
          <p:cNvSpPr txBox="1"/>
          <p:nvPr>
            <p:ph hasCustomPrompt="1" idx="14" type="title"/>
          </p:nvPr>
        </p:nvSpPr>
        <p:spPr>
          <a:xfrm>
            <a:off x="4866638" y="14646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4" name="Google Shape;474;p6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62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62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62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3"/>
          <p:cNvSpPr/>
          <p:nvPr/>
        </p:nvSpPr>
        <p:spPr>
          <a:xfrm>
            <a:off x="-8175" y="4599425"/>
            <a:ext cx="9160200" cy="54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63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6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482" name="Google Shape;482;p63"/>
          <p:cNvSpPr txBox="1"/>
          <p:nvPr>
            <p:ph idx="2" type="title"/>
          </p:nvPr>
        </p:nvSpPr>
        <p:spPr>
          <a:xfrm>
            <a:off x="921125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3" name="Google Shape;483;p63"/>
          <p:cNvSpPr txBox="1"/>
          <p:nvPr>
            <p:ph idx="1" type="subTitle"/>
          </p:nvPr>
        </p:nvSpPr>
        <p:spPr>
          <a:xfrm>
            <a:off x="713225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4" name="Google Shape;484;p63"/>
          <p:cNvSpPr txBox="1"/>
          <p:nvPr>
            <p:ph idx="3" type="title"/>
          </p:nvPr>
        </p:nvSpPr>
        <p:spPr>
          <a:xfrm>
            <a:off x="921125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5" name="Google Shape;485;p63"/>
          <p:cNvSpPr txBox="1"/>
          <p:nvPr>
            <p:ph idx="4" type="subTitle"/>
          </p:nvPr>
        </p:nvSpPr>
        <p:spPr>
          <a:xfrm>
            <a:off x="713225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6" name="Google Shape;486;p63"/>
          <p:cNvSpPr txBox="1"/>
          <p:nvPr>
            <p:ph idx="5" type="title"/>
          </p:nvPr>
        </p:nvSpPr>
        <p:spPr>
          <a:xfrm>
            <a:off x="6577050" y="1366650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7" name="Google Shape;487;p63"/>
          <p:cNvSpPr txBox="1"/>
          <p:nvPr>
            <p:ph idx="6" type="subTitle"/>
          </p:nvPr>
        </p:nvSpPr>
        <p:spPr>
          <a:xfrm>
            <a:off x="6577050" y="1859250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88" name="Google Shape;488;p63"/>
          <p:cNvSpPr txBox="1"/>
          <p:nvPr>
            <p:ph idx="7" type="title"/>
          </p:nvPr>
        </p:nvSpPr>
        <p:spPr>
          <a:xfrm>
            <a:off x="6577050" y="2834225"/>
            <a:ext cx="16458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000"/>
            </a:lvl9pPr>
          </a:lstStyle>
          <a:p/>
        </p:txBody>
      </p:sp>
      <p:sp>
        <p:nvSpPr>
          <p:cNvPr id="489" name="Google Shape;489;p63"/>
          <p:cNvSpPr txBox="1"/>
          <p:nvPr>
            <p:ph idx="8" type="subTitle"/>
          </p:nvPr>
        </p:nvSpPr>
        <p:spPr>
          <a:xfrm>
            <a:off x="6577050" y="3326825"/>
            <a:ext cx="18537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490" name="Google Shape;490;p63"/>
          <p:cNvSpPr txBox="1"/>
          <p:nvPr>
            <p:ph hasCustomPrompt="1" idx="9" type="title"/>
          </p:nvPr>
        </p:nvSpPr>
        <p:spPr>
          <a:xfrm>
            <a:off x="2677863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" name="Google Shape;491;p63"/>
          <p:cNvSpPr txBox="1"/>
          <p:nvPr>
            <p:ph hasCustomPrompt="1" idx="13" type="title"/>
          </p:nvPr>
        </p:nvSpPr>
        <p:spPr>
          <a:xfrm>
            <a:off x="2677863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2" name="Google Shape;492;p63"/>
          <p:cNvSpPr txBox="1"/>
          <p:nvPr>
            <p:ph hasCustomPrompt="1" idx="14" type="title"/>
          </p:nvPr>
        </p:nvSpPr>
        <p:spPr>
          <a:xfrm>
            <a:off x="5753388" y="1438950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63"/>
          <p:cNvSpPr txBox="1"/>
          <p:nvPr>
            <p:ph hasCustomPrompt="1" idx="15" type="title"/>
          </p:nvPr>
        </p:nvSpPr>
        <p:spPr>
          <a:xfrm>
            <a:off x="5753388" y="2906525"/>
            <a:ext cx="7170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16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" name="Google Shape;494;p63"/>
          <p:cNvSpPr/>
          <p:nvPr/>
        </p:nvSpPr>
        <p:spPr>
          <a:xfrm rot="-2700000">
            <a:off x="4175226" y="4202750"/>
            <a:ext cx="793374" cy="7933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BLANK_1_1_1_1_1_1_1_1_1_1_1_1_1_1_1_1_2">
    <p:bg>
      <p:bgPr>
        <a:solidFill>
          <a:schemeClr val="accent2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4"/>
          <p:cNvSpPr txBox="1"/>
          <p:nvPr>
            <p:ph type="title"/>
          </p:nvPr>
        </p:nvSpPr>
        <p:spPr>
          <a:xfrm>
            <a:off x="720000" y="1561650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Montserrat SemiBold"/>
              <a:buNone/>
              <a:defRPr b="1" sz="6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497" name="Google Shape;497;p6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64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64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64"/>
          <p:cNvSpPr/>
          <p:nvPr/>
        </p:nvSpPr>
        <p:spPr>
          <a:xfrm rot="2700000">
            <a:off x="982110" y="334777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64"/>
          <p:cNvSpPr/>
          <p:nvPr/>
        </p:nvSpPr>
        <p:spPr>
          <a:xfrm rot="-8100000">
            <a:off x="6588818" y="6025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8">
  <p:cSld name="BLANK_1_1_1_1_1_1_1_1_1_1_1_1_1_1_1_1_2_1">
    <p:bg>
      <p:bgPr>
        <a:solidFill>
          <a:schemeClr val="accent2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5"/>
          <p:cNvSpPr/>
          <p:nvPr/>
        </p:nvSpPr>
        <p:spPr>
          <a:xfrm flipH="1" rot="2700000">
            <a:off x="1861177" y="-1914298"/>
            <a:ext cx="5421246" cy="5421246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65"/>
          <p:cNvSpPr txBox="1"/>
          <p:nvPr>
            <p:ph type="title"/>
          </p:nvPr>
        </p:nvSpPr>
        <p:spPr>
          <a:xfrm>
            <a:off x="1249650" y="1104175"/>
            <a:ext cx="6644700" cy="20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7200"/>
              <a:buFont typeface="Montserrat SemiBold"/>
              <a:buNone/>
              <a:defRPr b="1"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Font typeface="Montserrat SemiBold"/>
              <a:buNone/>
              <a:defRPr sz="7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05" name="Google Shape;505;p65"/>
          <p:cNvSpPr/>
          <p:nvPr/>
        </p:nvSpPr>
        <p:spPr>
          <a:xfrm rot="2700000">
            <a:off x="982110" y="2840626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65"/>
          <p:cNvSpPr/>
          <p:nvPr/>
        </p:nvSpPr>
        <p:spPr>
          <a:xfrm flipH="1" rot="-8100000">
            <a:off x="6863660" y="30626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BLANK_1_1_1_1_1_1_1_1_1_1_1_1_1_2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6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66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66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66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66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66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66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2" type="title"/>
          </p:nvPr>
        </p:nvSpPr>
        <p:spPr>
          <a:xfrm>
            <a:off x="713225" y="356762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BLANK_1_1_1_1_1_1_1_1_1_1_1_1_1_1_2">
    <p:bg>
      <p:bgPr>
        <a:solidFill>
          <a:schemeClr val="accent5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67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67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67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67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67"/>
          <p:cNvSpPr/>
          <p:nvPr/>
        </p:nvSpPr>
        <p:spPr>
          <a:xfrm rot="2700000">
            <a:off x="-2110593" y="-1137718"/>
            <a:ext cx="4158636" cy="415863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67"/>
          <p:cNvSpPr txBox="1"/>
          <p:nvPr>
            <p:ph type="title"/>
          </p:nvPr>
        </p:nvSpPr>
        <p:spPr>
          <a:xfrm>
            <a:off x="713225" y="381200"/>
            <a:ext cx="1908300" cy="96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24" name="Google Shape;524;p67"/>
          <p:cNvSpPr txBox="1"/>
          <p:nvPr>
            <p:ph idx="2" type="title"/>
          </p:nvPr>
        </p:nvSpPr>
        <p:spPr>
          <a:xfrm>
            <a:off x="713225" y="3567625"/>
            <a:ext cx="26580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BLANK_1_1_1_1_1_1_1_1_1_1_1_1_1_1_1_2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8"/>
          <p:cNvSpPr txBox="1"/>
          <p:nvPr>
            <p:ph type="title"/>
          </p:nvPr>
        </p:nvSpPr>
        <p:spPr>
          <a:xfrm>
            <a:off x="6050550" y="1104175"/>
            <a:ext cx="2380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27" name="Google Shape;527;p68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28" name="Google Shape;528;p68"/>
          <p:cNvSpPr txBox="1"/>
          <p:nvPr>
            <p:ph idx="2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ubik"/>
              <a:buNone/>
              <a:defRPr b="1" sz="240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29" name="Google Shape;529;p68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68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8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8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">
  <p:cSld name="CUSTOM_1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9"/>
          <p:cNvSpPr/>
          <p:nvPr/>
        </p:nvSpPr>
        <p:spPr>
          <a:xfrm>
            <a:off x="0" y="-3450"/>
            <a:ext cx="40299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69"/>
          <p:cNvSpPr/>
          <p:nvPr/>
        </p:nvSpPr>
        <p:spPr>
          <a:xfrm rot="-2700000">
            <a:off x="3745093" y="409607"/>
            <a:ext cx="569787" cy="5697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69"/>
          <p:cNvSpPr/>
          <p:nvPr/>
        </p:nvSpPr>
        <p:spPr>
          <a:xfrm rot="-2700000">
            <a:off x="3745093" y="4240532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9"/>
          <p:cNvSpPr txBox="1"/>
          <p:nvPr>
            <p:ph idx="1" type="subTitle"/>
          </p:nvPr>
        </p:nvSpPr>
        <p:spPr>
          <a:xfrm>
            <a:off x="7132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38" name="Google Shape;538;p69"/>
          <p:cNvSpPr txBox="1"/>
          <p:nvPr>
            <p:ph idx="2" type="subTitle"/>
          </p:nvPr>
        </p:nvSpPr>
        <p:spPr>
          <a:xfrm>
            <a:off x="4586125" y="28765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39" name="Google Shape;539;p69"/>
          <p:cNvSpPr txBox="1"/>
          <p:nvPr>
            <p:ph type="title"/>
          </p:nvPr>
        </p:nvSpPr>
        <p:spPr>
          <a:xfrm>
            <a:off x="71322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40" name="Google Shape;540;p69"/>
          <p:cNvSpPr txBox="1"/>
          <p:nvPr>
            <p:ph idx="3" type="title"/>
          </p:nvPr>
        </p:nvSpPr>
        <p:spPr>
          <a:xfrm>
            <a:off x="4585975" y="838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41" name="Google Shape;541;p6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9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69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69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69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69"/>
          <p:cNvSpPr/>
          <p:nvPr/>
        </p:nvSpPr>
        <p:spPr>
          <a:xfrm flipH="1" rot="2700000">
            <a:off x="1849557" y="1728072"/>
            <a:ext cx="487055" cy="487055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69"/>
          <p:cNvSpPr/>
          <p:nvPr/>
        </p:nvSpPr>
        <p:spPr>
          <a:xfrm flipH="1" rot="2824053">
            <a:off x="5730790" y="1736405"/>
            <a:ext cx="470391" cy="47039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Titles and two Columns 2">
  <p:cSld name="CUSTOM_1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70"/>
          <p:cNvSpPr/>
          <p:nvPr/>
        </p:nvSpPr>
        <p:spPr>
          <a:xfrm>
            <a:off x="0" y="0"/>
            <a:ext cx="9144000" cy="243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50" name="Google Shape;550;p70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70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53" name="Google Shape;553;p70"/>
          <p:cNvSpPr txBox="1"/>
          <p:nvPr>
            <p:ph idx="1" type="subTitle"/>
          </p:nvPr>
        </p:nvSpPr>
        <p:spPr>
          <a:xfrm>
            <a:off x="5133300" y="889850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54" name="Google Shape;554;p70"/>
          <p:cNvSpPr txBox="1"/>
          <p:nvPr>
            <p:ph type="title"/>
          </p:nvPr>
        </p:nvSpPr>
        <p:spPr>
          <a:xfrm>
            <a:off x="1246625" y="1219397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b="1" sz="2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 SemiBold"/>
              <a:buNone/>
              <a:defRPr sz="24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55" name="Google Shape;555;p70"/>
          <p:cNvSpPr txBox="1"/>
          <p:nvPr>
            <p:ph idx="2" type="subTitle"/>
          </p:nvPr>
        </p:nvSpPr>
        <p:spPr>
          <a:xfrm>
            <a:off x="5135538" y="2899413"/>
            <a:ext cx="2759700" cy="123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556" name="Google Shape;556;p70"/>
          <p:cNvSpPr txBox="1"/>
          <p:nvPr>
            <p:ph idx="3" type="title"/>
          </p:nvPr>
        </p:nvSpPr>
        <p:spPr>
          <a:xfrm>
            <a:off x="1248863" y="3228960"/>
            <a:ext cx="2759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SemiBold"/>
              <a:buNone/>
              <a:defRPr sz="24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1_1_1_1_1_1_1_1_1_1_1">
    <p:bg>
      <p:bgPr>
        <a:noFill/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71"/>
          <p:cNvSpPr/>
          <p:nvPr/>
        </p:nvSpPr>
        <p:spPr>
          <a:xfrm rot="8100000">
            <a:off x="1856736" y="2250911"/>
            <a:ext cx="4697028" cy="4697028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59" name="Google Shape;559;p7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71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71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71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71"/>
          <p:cNvSpPr txBox="1"/>
          <p:nvPr>
            <p:ph hasCustomPrompt="1" type="title"/>
          </p:nvPr>
        </p:nvSpPr>
        <p:spPr>
          <a:xfrm>
            <a:off x="713219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4" name="Google Shape;564;p71"/>
          <p:cNvSpPr txBox="1"/>
          <p:nvPr>
            <p:ph idx="1" type="subTitle"/>
          </p:nvPr>
        </p:nvSpPr>
        <p:spPr>
          <a:xfrm>
            <a:off x="1284125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65" name="Google Shape;565;p71"/>
          <p:cNvSpPr txBox="1"/>
          <p:nvPr>
            <p:ph hasCustomPrompt="1" idx="2" type="title"/>
          </p:nvPr>
        </p:nvSpPr>
        <p:spPr>
          <a:xfrm>
            <a:off x="4282831" y="539500"/>
            <a:ext cx="34146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b="1" sz="3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6" name="Google Shape;566;p71"/>
          <p:cNvSpPr txBox="1"/>
          <p:nvPr>
            <p:ph idx="3" type="subTitle"/>
          </p:nvPr>
        </p:nvSpPr>
        <p:spPr>
          <a:xfrm>
            <a:off x="4853600" y="12565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67" name="Google Shape;567;p71"/>
          <p:cNvSpPr txBox="1"/>
          <p:nvPr>
            <p:ph hasCustomPrompt="1" idx="4" type="title"/>
          </p:nvPr>
        </p:nvSpPr>
        <p:spPr>
          <a:xfrm>
            <a:off x="2497950" y="2740400"/>
            <a:ext cx="34146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8" name="Google Shape;568;p71"/>
          <p:cNvSpPr txBox="1"/>
          <p:nvPr>
            <p:ph idx="5" type="subTitle"/>
          </p:nvPr>
        </p:nvSpPr>
        <p:spPr>
          <a:xfrm>
            <a:off x="3068850" y="3457400"/>
            <a:ext cx="2272800" cy="13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1_1_1_1_1_1_1_1_1_1_1_1_1_1_2">
    <p:bg>
      <p:bgPr>
        <a:noFill/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72"/>
          <p:cNvSpPr/>
          <p:nvPr/>
        </p:nvSpPr>
        <p:spPr>
          <a:xfrm rot="-2700000">
            <a:off x="1320195" y="-2700592"/>
            <a:ext cx="6480209" cy="6480209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71" name="Google Shape;571;p72"/>
          <p:cNvSpPr txBox="1"/>
          <p:nvPr>
            <p:ph hasCustomPrompt="1" type="title"/>
          </p:nvPr>
        </p:nvSpPr>
        <p:spPr>
          <a:xfrm>
            <a:off x="2864700" y="2556425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2" name="Google Shape;572;p72"/>
          <p:cNvSpPr txBox="1"/>
          <p:nvPr>
            <p:ph idx="1" type="subTitle"/>
          </p:nvPr>
        </p:nvSpPr>
        <p:spPr>
          <a:xfrm>
            <a:off x="3435600" y="3085925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3" name="Google Shape;573;p72"/>
          <p:cNvSpPr txBox="1"/>
          <p:nvPr>
            <p:ph hasCustomPrompt="1" idx="2" type="title"/>
          </p:nvPr>
        </p:nvSpPr>
        <p:spPr>
          <a:xfrm>
            <a:off x="919700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4" name="Google Shape;574;p72"/>
          <p:cNvSpPr txBox="1"/>
          <p:nvPr>
            <p:ph idx="3" type="subTitle"/>
          </p:nvPr>
        </p:nvSpPr>
        <p:spPr>
          <a:xfrm>
            <a:off x="1490600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5" name="Google Shape;575;p72"/>
          <p:cNvSpPr txBox="1"/>
          <p:nvPr>
            <p:ph hasCustomPrompt="1" idx="4" type="title"/>
          </p:nvPr>
        </p:nvSpPr>
        <p:spPr>
          <a:xfrm>
            <a:off x="4809725" y="844300"/>
            <a:ext cx="3414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b="1" sz="3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6" name="Google Shape;576;p72"/>
          <p:cNvSpPr txBox="1"/>
          <p:nvPr>
            <p:ph idx="5" type="subTitle"/>
          </p:nvPr>
        </p:nvSpPr>
        <p:spPr>
          <a:xfrm>
            <a:off x="5380625" y="1373800"/>
            <a:ext cx="2272800" cy="90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77" name="Google Shape;577;p7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78" name="Google Shape;578;p72"/>
          <p:cNvSpPr/>
          <p:nvPr/>
        </p:nvSpPr>
        <p:spPr>
          <a:xfrm rot="-2700000">
            <a:off x="8759776" y="1038825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72"/>
          <p:cNvSpPr/>
          <p:nvPr/>
        </p:nvSpPr>
        <p:spPr>
          <a:xfrm rot="-2700000">
            <a:off x="8759776" y="2885450"/>
            <a:ext cx="793374" cy="7933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BLANK_1_1_1_1_1_1_1_1_1_1_1_1_1_1_1_1_1_1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3"/>
          <p:cNvSpPr txBox="1"/>
          <p:nvPr>
            <p:ph idx="1" type="body"/>
          </p:nvPr>
        </p:nvSpPr>
        <p:spPr>
          <a:xfrm>
            <a:off x="713225" y="1462127"/>
            <a:ext cx="65157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2" name="Google Shape;582;p7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83" name="Google Shape;583;p7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7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BLANK_1_1_1_1_1_1_1_1_1_1_1_1_1_1_1_1_1_1_2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4"/>
          <p:cNvSpPr txBox="1"/>
          <p:nvPr>
            <p:ph type="title"/>
          </p:nvPr>
        </p:nvSpPr>
        <p:spPr>
          <a:xfrm>
            <a:off x="713225" y="2034475"/>
            <a:ext cx="2521500" cy="106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b="1"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87" name="Google Shape;587;p74"/>
          <p:cNvSpPr txBox="1"/>
          <p:nvPr>
            <p:ph idx="1" type="body"/>
          </p:nvPr>
        </p:nvSpPr>
        <p:spPr>
          <a:xfrm>
            <a:off x="4466197" y="1924626"/>
            <a:ext cx="35097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88" name="Google Shape;588;p74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589" name="Google Shape;589;p74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" name="Google Shape;590;p74"/>
          <p:cNvGrpSpPr/>
          <p:nvPr/>
        </p:nvGrpSpPr>
        <p:grpSpPr>
          <a:xfrm>
            <a:off x="2956560" y="2172150"/>
            <a:ext cx="1212000" cy="799200"/>
            <a:chOff x="2880360" y="2172150"/>
            <a:chExt cx="1212000" cy="799200"/>
          </a:xfrm>
        </p:grpSpPr>
        <p:sp>
          <p:nvSpPr>
            <p:cNvPr id="591" name="Google Shape;591;p74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4"/>
            <p:cNvSpPr/>
            <p:nvPr/>
          </p:nvSpPr>
          <p:spPr>
            <a:xfrm rot="-8100000">
              <a:off x="2997400" y="2289190"/>
              <a:ext cx="565120" cy="56512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BLANK_1_1_1_1_1_1_1_1_1_1_1_1_1_1_1_1_1_1_1_2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5"/>
          <p:cNvSpPr txBox="1"/>
          <p:nvPr>
            <p:ph idx="1" type="subTitle"/>
          </p:nvPr>
        </p:nvSpPr>
        <p:spPr>
          <a:xfrm>
            <a:off x="713225" y="1104175"/>
            <a:ext cx="6818400" cy="6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7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75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75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7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99" name="Google Shape;599;p75"/>
          <p:cNvSpPr txBox="1"/>
          <p:nvPr>
            <p:ph idx="2" type="subTitle"/>
          </p:nvPr>
        </p:nvSpPr>
        <p:spPr>
          <a:xfrm>
            <a:off x="713225" y="1945025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0" name="Google Shape;600;p75"/>
          <p:cNvSpPr txBox="1"/>
          <p:nvPr>
            <p:ph idx="3" type="subTitle"/>
          </p:nvPr>
        </p:nvSpPr>
        <p:spPr>
          <a:xfrm>
            <a:off x="713225" y="2306225"/>
            <a:ext cx="6818400" cy="22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3">
  <p:cSld name="BLANK_1_1_1_1_1_1_1_1_1_1_1_1_1_1_1_1_1_1_1_2_1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6"/>
          <p:cNvSpPr txBox="1"/>
          <p:nvPr>
            <p:ph idx="1" type="subTitle"/>
          </p:nvPr>
        </p:nvSpPr>
        <p:spPr>
          <a:xfrm>
            <a:off x="713225" y="1104175"/>
            <a:ext cx="68184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3" name="Google Shape;603;p7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4" name="Google Shape;604;p76"/>
          <p:cNvSpPr txBox="1"/>
          <p:nvPr>
            <p:ph idx="2" type="subTitle"/>
          </p:nvPr>
        </p:nvSpPr>
        <p:spPr>
          <a:xfrm>
            <a:off x="713225" y="1661500"/>
            <a:ext cx="6818400" cy="36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ubik"/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05" name="Google Shape;605;p76"/>
          <p:cNvSpPr txBox="1"/>
          <p:nvPr>
            <p:ph idx="3" type="subTitle"/>
          </p:nvPr>
        </p:nvSpPr>
        <p:spPr>
          <a:xfrm>
            <a:off x="713225" y="2022700"/>
            <a:ext cx="6818400" cy="257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6" name="Google Shape;606;p76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76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7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1">
  <p:cSld name="BLANK_1_1_1_1_1_1_1_1_1_1_1_1_1_1_1_1_1_1_1_2_1_1"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11" name="Google Shape;611;p77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77"/>
          <p:cNvSpPr/>
          <p:nvPr/>
        </p:nvSpPr>
        <p:spPr>
          <a:xfrm rot="-2700000">
            <a:off x="8748976" y="294060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7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2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78"/>
          <p:cNvSpPr txBox="1"/>
          <p:nvPr>
            <p:ph type="ctrTitle"/>
          </p:nvPr>
        </p:nvSpPr>
        <p:spPr>
          <a:xfrm>
            <a:off x="713225" y="682150"/>
            <a:ext cx="3135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16" name="Google Shape;616;p78"/>
          <p:cNvSpPr txBox="1"/>
          <p:nvPr>
            <p:ph idx="1" type="subTitle"/>
          </p:nvPr>
        </p:nvSpPr>
        <p:spPr>
          <a:xfrm>
            <a:off x="3892800" y="532450"/>
            <a:ext cx="29337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17" name="Google Shape;617;p78"/>
          <p:cNvSpPr/>
          <p:nvPr/>
        </p:nvSpPr>
        <p:spPr>
          <a:xfrm>
            <a:off x="-10800" y="2290800"/>
            <a:ext cx="9163200" cy="287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78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78"/>
          <p:cNvSpPr/>
          <p:nvPr/>
        </p:nvSpPr>
        <p:spPr>
          <a:xfrm rot="-2700000">
            <a:off x="877526" y="191657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7">
    <p:bg>
      <p:bgPr>
        <a:solidFill>
          <a:schemeClr val="accen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79"/>
          <p:cNvSpPr txBox="1"/>
          <p:nvPr>
            <p:ph type="title"/>
          </p:nvPr>
        </p:nvSpPr>
        <p:spPr>
          <a:xfrm>
            <a:off x="713225" y="1167025"/>
            <a:ext cx="3274200" cy="28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Montserrat SemiBold"/>
              <a:buNone/>
              <a:defRPr b="1"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Montserrat SemiBold"/>
              <a:buNone/>
              <a:defRPr sz="48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622" name="Google Shape;622;p79"/>
          <p:cNvSpPr txBox="1"/>
          <p:nvPr>
            <p:ph idx="1" type="body"/>
          </p:nvPr>
        </p:nvSpPr>
        <p:spPr>
          <a:xfrm>
            <a:off x="4574272" y="2572951"/>
            <a:ext cx="3509700" cy="18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27432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623" name="Google Shape;623;p79"/>
          <p:cNvGrpSpPr/>
          <p:nvPr/>
        </p:nvGrpSpPr>
        <p:grpSpPr>
          <a:xfrm rot="5400000">
            <a:off x="5411959" y="973620"/>
            <a:ext cx="1834327" cy="1159320"/>
            <a:chOff x="2827830" y="2172150"/>
            <a:chExt cx="1264530" cy="799200"/>
          </a:xfrm>
        </p:grpSpPr>
        <p:sp>
          <p:nvSpPr>
            <p:cNvPr id="624" name="Google Shape;624;p79"/>
            <p:cNvSpPr/>
            <p:nvPr/>
          </p:nvSpPr>
          <p:spPr>
            <a:xfrm rot="-8100000">
              <a:off x="341020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9"/>
            <p:cNvSpPr/>
            <p:nvPr/>
          </p:nvSpPr>
          <p:spPr>
            <a:xfrm rot="-8100000">
              <a:off x="2944870" y="2289190"/>
              <a:ext cx="565120" cy="56512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6" name="Google Shape;626;p79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1">
    <p:bg>
      <p:bgPr>
        <a:solidFill>
          <a:schemeClr val="accent2"/>
        </a:solidFill>
      </p:bgPr>
    </p:bg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8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ubik"/>
              <a:buNone/>
              <a:defRPr b="1" sz="24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29" name="Google Shape;629;p80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30" name="Google Shape;630;p80"/>
          <p:cNvSpPr txBox="1"/>
          <p:nvPr>
            <p:ph idx="1" type="subTitle"/>
          </p:nvPr>
        </p:nvSpPr>
        <p:spPr>
          <a:xfrm>
            <a:off x="1393950" y="1284200"/>
            <a:ext cx="7036800" cy="29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1" name="Google Shape;631;p80"/>
          <p:cNvSpPr/>
          <p:nvPr/>
        </p:nvSpPr>
        <p:spPr>
          <a:xfrm rot="-2700000">
            <a:off x="8748976" y="31749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bg>
      <p:bgPr>
        <a:solidFill>
          <a:schemeClr val="accent3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1"/>
          <p:cNvSpPr txBox="1"/>
          <p:nvPr>
            <p:ph idx="1" type="subTitle"/>
          </p:nvPr>
        </p:nvSpPr>
        <p:spPr>
          <a:xfrm>
            <a:off x="2527575" y="1514400"/>
            <a:ext cx="3819300" cy="13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34" name="Google Shape;634;p81"/>
          <p:cNvSpPr txBox="1"/>
          <p:nvPr>
            <p:ph type="title"/>
          </p:nvPr>
        </p:nvSpPr>
        <p:spPr>
          <a:xfrm>
            <a:off x="2561350" y="2991375"/>
            <a:ext cx="27435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35" name="Google Shape;635;p8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81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81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81"/>
          <p:cNvSpPr/>
          <p:nvPr/>
        </p:nvSpPr>
        <p:spPr>
          <a:xfrm flipH="1" rot="-8100000">
            <a:off x="982110" y="3944001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81"/>
          <p:cNvSpPr/>
          <p:nvPr/>
        </p:nvSpPr>
        <p:spPr>
          <a:xfrm flipH="1" rot="2700000">
            <a:off x="6580468" y="211820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3">
    <p:bg>
      <p:bgPr>
        <a:solidFill>
          <a:schemeClr val="accent3"/>
        </a:solid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2"/>
          <p:cNvSpPr txBox="1"/>
          <p:nvPr>
            <p:ph idx="1" type="subTitle"/>
          </p:nvPr>
        </p:nvSpPr>
        <p:spPr>
          <a:xfrm>
            <a:off x="1551775" y="1445475"/>
            <a:ext cx="3847800" cy="1122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marR="9144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42" name="Google Shape;642;p82"/>
          <p:cNvSpPr txBox="1"/>
          <p:nvPr>
            <p:ph type="title"/>
          </p:nvPr>
        </p:nvSpPr>
        <p:spPr>
          <a:xfrm>
            <a:off x="1551775" y="2575550"/>
            <a:ext cx="3867900" cy="6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 Medium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43" name="Google Shape;643;p82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44" name="Google Shape;644;p82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82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8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83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48" name="Google Shape;648;p83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49" name="Google Shape;649;p83"/>
          <p:cNvSpPr txBox="1"/>
          <p:nvPr>
            <p:ph idx="3" type="subTitle"/>
          </p:nvPr>
        </p:nvSpPr>
        <p:spPr>
          <a:xfrm>
            <a:off x="1353749" y="3719702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50" name="Google Shape;650;p83"/>
          <p:cNvSpPr/>
          <p:nvPr/>
        </p:nvSpPr>
        <p:spPr>
          <a:xfrm flipH="1" rot="2700000">
            <a:off x="409135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83"/>
          <p:cNvSpPr/>
          <p:nvPr/>
        </p:nvSpPr>
        <p:spPr>
          <a:xfrm flipH="1" rot="2700000">
            <a:off x="409135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83"/>
          <p:cNvSpPr/>
          <p:nvPr/>
        </p:nvSpPr>
        <p:spPr>
          <a:xfrm flipH="1" rot="2700000">
            <a:off x="259605" y="17656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83"/>
          <p:cNvSpPr/>
          <p:nvPr/>
        </p:nvSpPr>
        <p:spPr>
          <a:xfrm flipH="1" rot="2700000">
            <a:off x="259605" y="3557814"/>
            <a:ext cx="755190" cy="736098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83"/>
          <p:cNvSpPr txBox="1"/>
          <p:nvPr>
            <p:ph idx="4" type="subTitle"/>
          </p:nvPr>
        </p:nvSpPr>
        <p:spPr>
          <a:xfrm>
            <a:off x="517519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5" name="Google Shape;655;p83"/>
          <p:cNvSpPr txBox="1"/>
          <p:nvPr>
            <p:ph idx="5" type="subTitle"/>
          </p:nvPr>
        </p:nvSpPr>
        <p:spPr>
          <a:xfrm>
            <a:off x="5175200" y="1927500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56" name="Google Shape;656;p83"/>
          <p:cNvSpPr txBox="1"/>
          <p:nvPr>
            <p:ph hasCustomPrompt="1"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57" name="Google Shape;657;p83"/>
          <p:cNvSpPr txBox="1"/>
          <p:nvPr>
            <p:ph idx="6" type="subTitle"/>
          </p:nvPr>
        </p:nvSpPr>
        <p:spPr>
          <a:xfrm>
            <a:off x="1353745" y="1454025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58" name="Google Shape;658;p83"/>
          <p:cNvSpPr txBox="1"/>
          <p:nvPr>
            <p:ph hasCustomPrompt="1"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59" name="Google Shape;659;p83"/>
          <p:cNvSpPr txBox="1"/>
          <p:nvPr>
            <p:ph idx="8" type="subTitle"/>
          </p:nvPr>
        </p:nvSpPr>
        <p:spPr>
          <a:xfrm>
            <a:off x="5175195" y="3246238"/>
            <a:ext cx="1889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60" name="Google Shape;660;p83"/>
          <p:cNvSpPr txBox="1"/>
          <p:nvPr>
            <p:ph idx="9" type="subTitle"/>
          </p:nvPr>
        </p:nvSpPr>
        <p:spPr>
          <a:xfrm>
            <a:off x="5175200" y="3719701"/>
            <a:ext cx="2578800" cy="856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1" name="Google Shape;661;p83"/>
          <p:cNvSpPr txBox="1"/>
          <p:nvPr>
            <p:ph hasCustomPrompt="1" idx="13"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62" name="Google Shape;662;p83"/>
          <p:cNvSpPr txBox="1"/>
          <p:nvPr>
            <p:ph hasCustomPrompt="1"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>
            <a:r>
              <a:t>xx%</a:t>
            </a:r>
          </a:p>
        </p:txBody>
      </p:sp>
      <p:sp>
        <p:nvSpPr>
          <p:cNvPr id="663" name="Google Shape;663;p8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83"/>
          <p:cNvSpPr/>
          <p:nvPr/>
        </p:nvSpPr>
        <p:spPr>
          <a:xfrm rot="-2700000">
            <a:off x="7796232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83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83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4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84"/>
          <p:cNvSpPr txBox="1"/>
          <p:nvPr>
            <p:ph idx="1" type="subTitle"/>
          </p:nvPr>
        </p:nvSpPr>
        <p:spPr>
          <a:xfrm>
            <a:off x="1090649" y="2034003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69" name="Google Shape;669;p84"/>
          <p:cNvSpPr/>
          <p:nvPr/>
        </p:nvSpPr>
        <p:spPr>
          <a:xfrm flipH="1" rot="-2700000">
            <a:off x="2110854" y="132573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84"/>
          <p:cNvSpPr txBox="1"/>
          <p:nvPr>
            <p:ph idx="2" type="subTitle"/>
          </p:nvPr>
        </p:nvSpPr>
        <p:spPr>
          <a:xfrm>
            <a:off x="1435500" y="1653100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1" name="Google Shape;671;p84"/>
          <p:cNvSpPr txBox="1"/>
          <p:nvPr>
            <p:ph hasCustomPrompt="1" type="title"/>
          </p:nvPr>
        </p:nvSpPr>
        <p:spPr>
          <a:xfrm>
            <a:off x="2120999" y="126236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2" name="Google Shape;672;p84"/>
          <p:cNvSpPr txBox="1"/>
          <p:nvPr>
            <p:ph idx="3" type="subTitle"/>
          </p:nvPr>
        </p:nvSpPr>
        <p:spPr>
          <a:xfrm>
            <a:off x="5482949" y="2042078"/>
            <a:ext cx="2578800" cy="60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73" name="Google Shape;673;p84"/>
          <p:cNvSpPr/>
          <p:nvPr/>
        </p:nvSpPr>
        <p:spPr>
          <a:xfrm flipH="1" rot="-2700000">
            <a:off x="6503154" y="13338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84"/>
          <p:cNvSpPr txBox="1"/>
          <p:nvPr>
            <p:ph idx="4" type="subTitle"/>
          </p:nvPr>
        </p:nvSpPr>
        <p:spPr>
          <a:xfrm>
            <a:off x="5827800" y="1661175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5" name="Google Shape;675;p84"/>
          <p:cNvSpPr txBox="1"/>
          <p:nvPr>
            <p:ph hasCustomPrompt="1" idx="5" type="title"/>
          </p:nvPr>
        </p:nvSpPr>
        <p:spPr>
          <a:xfrm>
            <a:off x="6513299" y="12704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6" name="Google Shape;676;p84"/>
          <p:cNvSpPr txBox="1"/>
          <p:nvPr>
            <p:ph idx="6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77" name="Google Shape;677;p84"/>
          <p:cNvSpPr txBox="1"/>
          <p:nvPr>
            <p:ph idx="7" type="subTitle"/>
          </p:nvPr>
        </p:nvSpPr>
        <p:spPr>
          <a:xfrm>
            <a:off x="1079850" y="3828875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78" name="Google Shape;678;p84"/>
          <p:cNvSpPr/>
          <p:nvPr/>
        </p:nvSpPr>
        <p:spPr>
          <a:xfrm flipH="1" rot="-2700000">
            <a:off x="2100054" y="3120608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84"/>
          <p:cNvSpPr txBox="1"/>
          <p:nvPr>
            <p:ph idx="8" type="subTitle"/>
          </p:nvPr>
        </p:nvSpPr>
        <p:spPr>
          <a:xfrm>
            <a:off x="1424700" y="3447939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0" name="Google Shape;680;p84"/>
          <p:cNvSpPr txBox="1"/>
          <p:nvPr>
            <p:ph hasCustomPrompt="1" idx="9" type="title"/>
          </p:nvPr>
        </p:nvSpPr>
        <p:spPr>
          <a:xfrm>
            <a:off x="2110199" y="3057240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1" name="Google Shape;681;p84"/>
          <p:cNvSpPr txBox="1"/>
          <p:nvPr>
            <p:ph idx="13" type="subTitle"/>
          </p:nvPr>
        </p:nvSpPr>
        <p:spPr>
          <a:xfrm>
            <a:off x="5472150" y="3836950"/>
            <a:ext cx="2578800" cy="64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682" name="Google Shape;682;p84"/>
          <p:cNvSpPr/>
          <p:nvPr/>
        </p:nvSpPr>
        <p:spPr>
          <a:xfrm flipH="1" rot="-2700000">
            <a:off x="6492354" y="3128683"/>
            <a:ext cx="538391" cy="524815"/>
          </a:xfrm>
          <a:prstGeom prst="halfFrame">
            <a:avLst>
              <a:gd fmla="val 29052" name="adj1"/>
              <a:gd fmla="val 82103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84"/>
          <p:cNvSpPr txBox="1"/>
          <p:nvPr>
            <p:ph idx="14" type="subTitle"/>
          </p:nvPr>
        </p:nvSpPr>
        <p:spPr>
          <a:xfrm>
            <a:off x="5817000" y="3456014"/>
            <a:ext cx="1889100" cy="36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84" name="Google Shape;684;p84"/>
          <p:cNvSpPr txBox="1"/>
          <p:nvPr>
            <p:ph hasCustomPrompt="1" idx="15" type="title"/>
          </p:nvPr>
        </p:nvSpPr>
        <p:spPr>
          <a:xfrm>
            <a:off x="6502499" y="3065315"/>
            <a:ext cx="518100" cy="41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5" name="Google Shape;685;p84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86" name="Google Shape;686;p84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84"/>
          <p:cNvSpPr/>
          <p:nvPr/>
        </p:nvSpPr>
        <p:spPr>
          <a:xfrm rot="-2700000">
            <a:off x="8748976" y="703825"/>
            <a:ext cx="793374" cy="7933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BLANK_1_1_1_1_1_1_1_1_1_1_1_1_1_1_1_1_1_1_1_1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85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85"/>
          <p:cNvSpPr/>
          <p:nvPr/>
        </p:nvSpPr>
        <p:spPr>
          <a:xfrm rot="-2700000">
            <a:off x="8598657" y="4096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85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85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85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85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0">
  <p:cSld name="BLANK_1_1_1_1_1_1_1_1_1_1_1_1_1_1_1_1_1_1_1_1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86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697" name="Google Shape;697;p86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698" name="Google Shape;698;p86"/>
          <p:cNvSpPr/>
          <p:nvPr/>
        </p:nvSpPr>
        <p:spPr>
          <a:xfrm rot="-2700000">
            <a:off x="4175351" y="42027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86"/>
          <p:cNvSpPr/>
          <p:nvPr/>
        </p:nvSpPr>
        <p:spPr>
          <a:xfrm rot="-2700000">
            <a:off x="8759776" y="78565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86"/>
          <p:cNvSpPr/>
          <p:nvPr/>
        </p:nvSpPr>
        <p:spPr>
          <a:xfrm rot="-2700000">
            <a:off x="8759776" y="2022675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86"/>
          <p:cNvSpPr/>
          <p:nvPr/>
        </p:nvSpPr>
        <p:spPr>
          <a:xfrm rot="-2700000">
            <a:off x="8759776" y="3259700"/>
            <a:ext cx="793374" cy="79337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07" name="Google Shape;707;p88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b="1" sz="5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8" name="Google Shape;708;p88"/>
          <p:cNvSpPr txBox="1"/>
          <p:nvPr>
            <p:ph idx="1" type="subTitle"/>
          </p:nvPr>
        </p:nvSpPr>
        <p:spPr>
          <a:xfrm>
            <a:off x="713100" y="2883325"/>
            <a:ext cx="3858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Light"/>
              <a:buNone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09" name="Google Shape;709;p88"/>
          <p:cNvSpPr/>
          <p:nvPr/>
        </p:nvSpPr>
        <p:spPr>
          <a:xfrm>
            <a:off x="6735923" y="-75"/>
            <a:ext cx="2147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88"/>
          <p:cNvSpPr/>
          <p:nvPr/>
        </p:nvSpPr>
        <p:spPr>
          <a:xfrm rot="-2700000">
            <a:off x="5489306" y="725505"/>
            <a:ext cx="1922340" cy="19223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89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78461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713" name="Google Shape;713;p89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89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89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b="1" sz="91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6" name="Google Shape;716;p89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19" name="Google Shape;719;p90"/>
          <p:cNvSpPr txBox="1"/>
          <p:nvPr>
            <p:ph idx="1" type="body"/>
          </p:nvPr>
        </p:nvSpPr>
        <p:spPr>
          <a:xfrm>
            <a:off x="713225" y="1199425"/>
            <a:ext cx="7013100" cy="3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marR="27432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Livvic"/>
              <a:buAutoNum type="arabicPeriod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rabicPeriod"/>
              <a:defRPr sz="1100">
                <a:latin typeface="Poppins"/>
                <a:ea typeface="Poppins"/>
                <a:cs typeface="Poppins"/>
                <a:sym typeface="Poppins"/>
              </a:defRPr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alphaLcPeriod"/>
              <a:defRPr sz="1100">
                <a:latin typeface="Poppins"/>
                <a:ea typeface="Poppins"/>
                <a:cs typeface="Poppins"/>
                <a:sym typeface="Poppins"/>
              </a:defRPr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AutoNum type="romanLcPeriod"/>
              <a:defRPr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20" name="Google Shape;720;p9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90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9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25" name="Google Shape;725;p91"/>
          <p:cNvSpPr txBox="1"/>
          <p:nvPr>
            <p:ph idx="1" type="subTitle"/>
          </p:nvPr>
        </p:nvSpPr>
        <p:spPr>
          <a:xfrm>
            <a:off x="497069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26" name="Google Shape;726;p91"/>
          <p:cNvSpPr txBox="1"/>
          <p:nvPr>
            <p:ph idx="2" type="subTitle"/>
          </p:nvPr>
        </p:nvSpPr>
        <p:spPr>
          <a:xfrm>
            <a:off x="4573611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27" name="Google Shape;727;p91"/>
          <p:cNvSpPr txBox="1"/>
          <p:nvPr>
            <p:ph idx="3" type="subTitle"/>
          </p:nvPr>
        </p:nvSpPr>
        <p:spPr>
          <a:xfrm>
            <a:off x="1109349" y="1664737"/>
            <a:ext cx="20340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28" name="Google Shape;728;p91"/>
          <p:cNvSpPr txBox="1"/>
          <p:nvPr>
            <p:ph idx="4" type="subTitle"/>
          </p:nvPr>
        </p:nvSpPr>
        <p:spPr>
          <a:xfrm>
            <a:off x="712336" y="3404126"/>
            <a:ext cx="2828100" cy="1200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29" name="Google Shape;729;p91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91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91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91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35" name="Google Shape;735;p92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92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92"/>
          <p:cNvSpPr/>
          <p:nvPr/>
        </p:nvSpPr>
        <p:spPr>
          <a:xfrm rot="-2700000">
            <a:off x="8598657" y="2919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92"/>
          <p:cNvSpPr/>
          <p:nvPr/>
        </p:nvSpPr>
        <p:spPr>
          <a:xfrm rot="-2700000">
            <a:off x="8598657" y="41738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92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2" name="Google Shape;742;p93"/>
          <p:cNvSpPr txBox="1"/>
          <p:nvPr>
            <p:ph idx="1" type="body"/>
          </p:nvPr>
        </p:nvSpPr>
        <p:spPr>
          <a:xfrm>
            <a:off x="720000" y="1481575"/>
            <a:ext cx="76977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3" name="Google Shape;743;p93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93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5" name="Google Shape;745;p93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93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49" name="Google Shape;749;p94"/>
          <p:cNvSpPr txBox="1"/>
          <p:nvPr>
            <p:ph type="ctrTitle"/>
          </p:nvPr>
        </p:nvSpPr>
        <p:spPr>
          <a:xfrm>
            <a:off x="713225" y="1265125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200"/>
              <a:buNone/>
              <a:defRPr b="1"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50" name="Google Shape;750;p94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6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 Light"/>
              <a:buNone/>
              <a:defRPr sz="12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51" name="Google Shape;751;p94"/>
          <p:cNvSpPr/>
          <p:nvPr/>
        </p:nvSpPr>
        <p:spPr>
          <a:xfrm>
            <a:off x="4572000" y="0"/>
            <a:ext cx="4310700" cy="515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94"/>
          <p:cNvSpPr/>
          <p:nvPr/>
        </p:nvSpPr>
        <p:spPr>
          <a:xfrm rot="-2700000">
            <a:off x="8602032" y="22903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94"/>
          <p:cNvSpPr/>
          <p:nvPr/>
        </p:nvSpPr>
        <p:spPr>
          <a:xfrm rot="-2700000">
            <a:off x="4287107" y="9388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94"/>
          <p:cNvSpPr/>
          <p:nvPr/>
        </p:nvSpPr>
        <p:spPr>
          <a:xfrm rot="-2700000">
            <a:off x="4287107" y="3682932"/>
            <a:ext cx="569787" cy="5697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95"/>
          <p:cNvSpPr/>
          <p:nvPr/>
        </p:nvSpPr>
        <p:spPr>
          <a:xfrm>
            <a:off x="50" y="4599425"/>
            <a:ext cx="9144000" cy="55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57" name="Google Shape;757;p95"/>
          <p:cNvSpPr txBox="1"/>
          <p:nvPr>
            <p:ph idx="1" type="subTitle"/>
          </p:nvPr>
        </p:nvSpPr>
        <p:spPr>
          <a:xfrm>
            <a:off x="713250" y="1104175"/>
            <a:ext cx="3858600" cy="14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8" name="Google Shape;758;p95"/>
          <p:cNvSpPr txBox="1"/>
          <p:nvPr>
            <p:ph type="title"/>
          </p:nvPr>
        </p:nvSpPr>
        <p:spPr>
          <a:xfrm>
            <a:off x="713250" y="531475"/>
            <a:ext cx="3858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ubik"/>
              <a:buNone/>
              <a:defRPr b="1" sz="24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59" name="Google Shape;759;p95"/>
          <p:cNvSpPr/>
          <p:nvPr/>
        </p:nvSpPr>
        <p:spPr>
          <a:xfrm rot="-2700000">
            <a:off x="877551" y="4202750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95"/>
          <p:cNvSpPr/>
          <p:nvPr/>
        </p:nvSpPr>
        <p:spPr>
          <a:xfrm rot="-2700000">
            <a:off x="8748976" y="2175075"/>
            <a:ext cx="793374" cy="7933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96"/>
          <p:cNvSpPr/>
          <p:nvPr/>
        </p:nvSpPr>
        <p:spPr>
          <a:xfrm rot="-1843335">
            <a:off x="5715748" y="-2295225"/>
            <a:ext cx="7030853" cy="70308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96"/>
          <p:cNvSpPr txBox="1"/>
          <p:nvPr>
            <p:ph type="title"/>
          </p:nvPr>
        </p:nvSpPr>
        <p:spPr>
          <a:xfrm>
            <a:off x="5835075" y="557375"/>
            <a:ext cx="2578500" cy="305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 SemiBold"/>
              <a:buNone/>
              <a:defRPr sz="30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7"/>
          <p:cNvSpPr txBox="1"/>
          <p:nvPr>
            <p:ph hasCustomPrompt="1" type="title"/>
          </p:nvPr>
        </p:nvSpPr>
        <p:spPr>
          <a:xfrm>
            <a:off x="724055" y="1534498"/>
            <a:ext cx="7056000" cy="159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6" name="Google Shape;766;p97"/>
          <p:cNvSpPr txBox="1"/>
          <p:nvPr>
            <p:ph idx="1" type="subTitle"/>
          </p:nvPr>
        </p:nvSpPr>
        <p:spPr>
          <a:xfrm>
            <a:off x="723975" y="3128248"/>
            <a:ext cx="70560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6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767" name="Google Shape;767;p97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97"/>
          <p:cNvSpPr/>
          <p:nvPr/>
        </p:nvSpPr>
        <p:spPr>
          <a:xfrm rot="-2700000">
            <a:off x="8598657" y="2981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97"/>
          <p:cNvSpPr/>
          <p:nvPr/>
        </p:nvSpPr>
        <p:spPr>
          <a:xfrm rot="-2700000">
            <a:off x="8598657" y="423610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97"/>
          <p:cNvSpPr/>
          <p:nvPr/>
        </p:nvSpPr>
        <p:spPr>
          <a:xfrm rot="-2700000">
            <a:off x="8598657" y="1664357"/>
            <a:ext cx="569787" cy="5697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97"/>
          <p:cNvSpPr/>
          <p:nvPr/>
        </p:nvSpPr>
        <p:spPr>
          <a:xfrm rot="-2700000">
            <a:off x="982110" y="-109624"/>
            <a:ext cx="1298248" cy="1298248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97"/>
          <p:cNvSpPr/>
          <p:nvPr/>
        </p:nvSpPr>
        <p:spPr>
          <a:xfrm rot="8100000">
            <a:off x="6580468" y="4278045"/>
            <a:ext cx="642760" cy="64276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">
    <p:bg>
      <p:bgPr>
        <a:solidFill>
          <a:schemeClr val="lt1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76" name="Google Shape;776;p99"/>
          <p:cNvSpPr txBox="1"/>
          <p:nvPr>
            <p:ph type="title"/>
          </p:nvPr>
        </p:nvSpPr>
        <p:spPr>
          <a:xfrm>
            <a:off x="3022542" y="1993553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77" name="Google Shape;777;p99"/>
          <p:cNvSpPr txBox="1"/>
          <p:nvPr>
            <p:ph idx="1" type="subTitle"/>
          </p:nvPr>
        </p:nvSpPr>
        <p:spPr>
          <a:xfrm>
            <a:off x="3020742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78" name="Google Shape;778;p99"/>
          <p:cNvSpPr txBox="1"/>
          <p:nvPr>
            <p:ph idx="2" type="title"/>
          </p:nvPr>
        </p:nvSpPr>
        <p:spPr>
          <a:xfrm>
            <a:off x="5330301" y="1993540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79" name="Google Shape;779;p99"/>
          <p:cNvSpPr txBox="1"/>
          <p:nvPr>
            <p:ph idx="3" type="subTitle"/>
          </p:nvPr>
        </p:nvSpPr>
        <p:spPr>
          <a:xfrm>
            <a:off x="5328501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0" name="Google Shape;780;p99"/>
          <p:cNvSpPr txBox="1"/>
          <p:nvPr>
            <p:ph idx="4" type="subTitle"/>
          </p:nvPr>
        </p:nvSpPr>
        <p:spPr>
          <a:xfrm>
            <a:off x="707494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1" name="Google Shape;781;p99"/>
          <p:cNvSpPr txBox="1"/>
          <p:nvPr>
            <p:ph idx="5" type="subTitle"/>
          </p:nvPr>
        </p:nvSpPr>
        <p:spPr>
          <a:xfrm>
            <a:off x="707500" y="2376225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2" name="Google Shape;782;p99"/>
          <p:cNvSpPr txBox="1"/>
          <p:nvPr>
            <p:ph idx="6" type="title"/>
          </p:nvPr>
        </p:nvSpPr>
        <p:spPr>
          <a:xfrm>
            <a:off x="709294" y="1993538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3" name="Google Shape;783;p99"/>
          <p:cNvSpPr txBox="1"/>
          <p:nvPr>
            <p:ph idx="7" type="title"/>
          </p:nvPr>
        </p:nvSpPr>
        <p:spPr>
          <a:xfrm>
            <a:off x="709294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4" name="Google Shape;784;p99"/>
          <p:cNvSpPr txBox="1"/>
          <p:nvPr>
            <p:ph idx="8" type="subTitle"/>
          </p:nvPr>
        </p:nvSpPr>
        <p:spPr>
          <a:xfrm>
            <a:off x="3020742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5" name="Google Shape;785;p99"/>
          <p:cNvSpPr txBox="1"/>
          <p:nvPr>
            <p:ph idx="9" type="title"/>
          </p:nvPr>
        </p:nvSpPr>
        <p:spPr>
          <a:xfrm>
            <a:off x="3022542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6" name="Google Shape;786;p99"/>
          <p:cNvSpPr txBox="1"/>
          <p:nvPr>
            <p:ph idx="13" type="subTitle"/>
          </p:nvPr>
        </p:nvSpPr>
        <p:spPr>
          <a:xfrm>
            <a:off x="5328501" y="4087724"/>
            <a:ext cx="203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87" name="Google Shape;787;p99"/>
          <p:cNvSpPr txBox="1"/>
          <p:nvPr>
            <p:ph idx="14" type="title"/>
          </p:nvPr>
        </p:nvSpPr>
        <p:spPr>
          <a:xfrm>
            <a:off x="5330301" y="37220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88" name="Google Shape;788;p99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789" name="Google Shape;789;p99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99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BLANK_1_1_2">
    <p:bg>
      <p:bgPr>
        <a:solidFill>
          <a:schemeClr val="l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793" name="Google Shape;793;p100"/>
          <p:cNvSpPr txBox="1"/>
          <p:nvPr>
            <p:ph type="title"/>
          </p:nvPr>
        </p:nvSpPr>
        <p:spPr>
          <a:xfrm>
            <a:off x="4975176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94" name="Google Shape;794;p100"/>
          <p:cNvSpPr txBox="1"/>
          <p:nvPr>
            <p:ph idx="1" type="subTitle"/>
          </p:nvPr>
        </p:nvSpPr>
        <p:spPr>
          <a:xfrm>
            <a:off x="4975176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5" name="Google Shape;795;p100"/>
          <p:cNvSpPr txBox="1"/>
          <p:nvPr>
            <p:ph idx="2" type="title"/>
          </p:nvPr>
        </p:nvSpPr>
        <p:spPr>
          <a:xfrm>
            <a:off x="4975176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96" name="Google Shape;796;p100"/>
          <p:cNvSpPr txBox="1"/>
          <p:nvPr>
            <p:ph idx="3" type="subTitle"/>
          </p:nvPr>
        </p:nvSpPr>
        <p:spPr>
          <a:xfrm>
            <a:off x="4975176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7" name="Google Shape;797;p100"/>
          <p:cNvSpPr txBox="1"/>
          <p:nvPr>
            <p:ph idx="4" type="subTitle"/>
          </p:nvPr>
        </p:nvSpPr>
        <p:spPr>
          <a:xfrm>
            <a:off x="1292227" y="2875449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8" name="Google Shape;798;p100"/>
          <p:cNvSpPr txBox="1"/>
          <p:nvPr>
            <p:ph idx="5" type="subTitle"/>
          </p:nvPr>
        </p:nvSpPr>
        <p:spPr>
          <a:xfrm>
            <a:off x="1292219" y="1735225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799" name="Google Shape;799;p100"/>
          <p:cNvSpPr txBox="1"/>
          <p:nvPr>
            <p:ph idx="6" type="title"/>
          </p:nvPr>
        </p:nvSpPr>
        <p:spPr>
          <a:xfrm>
            <a:off x="1292219" y="13546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0" name="Google Shape;800;p100"/>
          <p:cNvSpPr txBox="1"/>
          <p:nvPr>
            <p:ph idx="7" type="title"/>
          </p:nvPr>
        </p:nvSpPr>
        <p:spPr>
          <a:xfrm>
            <a:off x="1292227" y="24912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1" name="Google Shape;801;p100"/>
          <p:cNvSpPr txBox="1"/>
          <p:nvPr>
            <p:ph idx="8" type="subTitle"/>
          </p:nvPr>
        </p:nvSpPr>
        <p:spPr>
          <a:xfrm>
            <a:off x="1292227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02" name="Google Shape;802;p100"/>
          <p:cNvSpPr txBox="1"/>
          <p:nvPr>
            <p:ph idx="9" type="title"/>
          </p:nvPr>
        </p:nvSpPr>
        <p:spPr>
          <a:xfrm>
            <a:off x="1292227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3" name="Google Shape;803;p100"/>
          <p:cNvSpPr txBox="1"/>
          <p:nvPr>
            <p:ph idx="13" type="subTitle"/>
          </p:nvPr>
        </p:nvSpPr>
        <p:spPr>
          <a:xfrm>
            <a:off x="4975176" y="4015673"/>
            <a:ext cx="2564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804" name="Google Shape;804;p100"/>
          <p:cNvSpPr txBox="1"/>
          <p:nvPr>
            <p:ph idx="14" type="title"/>
          </p:nvPr>
        </p:nvSpPr>
        <p:spPr>
          <a:xfrm>
            <a:off x="4975176" y="3627826"/>
            <a:ext cx="20301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805" name="Google Shape;805;p100"/>
          <p:cNvSpPr/>
          <p:nvPr/>
        </p:nvSpPr>
        <p:spPr>
          <a:xfrm>
            <a:off x="8084750" y="0"/>
            <a:ext cx="798000" cy="5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806" name="Google Shape;806;p100"/>
          <p:cNvSpPr/>
          <p:nvPr/>
        </p:nvSpPr>
        <p:spPr>
          <a:xfrm rot="-2700000">
            <a:off x="8602032" y="4236107"/>
            <a:ext cx="569787" cy="5697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100"/>
          <p:cNvSpPr txBox="1"/>
          <p:nvPr>
            <p:ph idx="15"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Rubik"/>
              <a:buNone/>
              <a:defRPr b="1" sz="2400"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_1_1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01"/>
          <p:cNvSpPr/>
          <p:nvPr/>
        </p:nvSpPr>
        <p:spPr>
          <a:xfrm flipH="1" rot="2700000">
            <a:off x="-6933277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10" name="Google Shape;810;p101"/>
          <p:cNvSpPr/>
          <p:nvPr/>
        </p:nvSpPr>
        <p:spPr>
          <a:xfrm flipH="1" rot="-2700000">
            <a:off x="-977500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101"/>
          <p:cNvSpPr txBox="1"/>
          <p:nvPr>
            <p:ph type="title"/>
          </p:nvPr>
        </p:nvSpPr>
        <p:spPr>
          <a:xfrm>
            <a:off x="1062600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101"/>
          <p:cNvSpPr txBox="1"/>
          <p:nvPr>
            <p:ph hasCustomPrompt="1" idx="2" type="title"/>
          </p:nvPr>
        </p:nvSpPr>
        <p:spPr>
          <a:xfrm>
            <a:off x="6457675" y="539500"/>
            <a:ext cx="19731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b="1"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101"/>
          <p:cNvSpPr txBox="1"/>
          <p:nvPr>
            <p:ph idx="3" type="title"/>
          </p:nvPr>
        </p:nvSpPr>
        <p:spPr>
          <a:xfrm>
            <a:off x="514007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1_1_1"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102"/>
          <p:cNvSpPr/>
          <p:nvPr/>
        </p:nvSpPr>
        <p:spPr>
          <a:xfrm rot="-2700000">
            <a:off x="5439698" y="-2751703"/>
            <a:ext cx="10646907" cy="10646907"/>
          </a:xfrm>
          <a:prstGeom prst="halfFrame">
            <a:avLst>
              <a:gd fmla="val 33333" name="adj1"/>
              <a:gd fmla="val 91113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816" name="Google Shape;816;p102"/>
          <p:cNvSpPr/>
          <p:nvPr/>
        </p:nvSpPr>
        <p:spPr>
          <a:xfrm rot="2700000">
            <a:off x="8432923" y="1722918"/>
            <a:ext cx="1697905" cy="1697905"/>
          </a:xfrm>
          <a:prstGeom prst="rtTriangle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102"/>
          <p:cNvSpPr txBox="1"/>
          <p:nvPr>
            <p:ph type="title"/>
          </p:nvPr>
        </p:nvSpPr>
        <p:spPr>
          <a:xfrm>
            <a:off x="3689975" y="1687050"/>
            <a:ext cx="4373100" cy="17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b="1"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8" name="Google Shape;818;p102"/>
          <p:cNvSpPr txBox="1"/>
          <p:nvPr>
            <p:ph hasCustomPrompt="1" idx="2" type="title"/>
          </p:nvPr>
        </p:nvSpPr>
        <p:spPr>
          <a:xfrm>
            <a:off x="713225" y="539500"/>
            <a:ext cx="2521500" cy="112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9100"/>
              <a:buNone/>
              <a:defRPr b="1" sz="91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b="1"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9" name="Google Shape;819;p102"/>
          <p:cNvSpPr txBox="1"/>
          <p:nvPr>
            <p:ph idx="3" type="title"/>
          </p:nvPr>
        </p:nvSpPr>
        <p:spPr>
          <a:xfrm>
            <a:off x="713225" y="3567625"/>
            <a:ext cx="3290700" cy="102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3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8.xml"/><Relationship Id="rId42" Type="http://schemas.openxmlformats.org/officeDocument/2006/relationships/slideLayout" Target="../slideLayouts/slideLayout60.xml"/><Relationship Id="rId41" Type="http://schemas.openxmlformats.org/officeDocument/2006/relationships/slideLayout" Target="../slideLayouts/slideLayout59.xml"/><Relationship Id="rId44" Type="http://schemas.openxmlformats.org/officeDocument/2006/relationships/slideLayout" Target="../slideLayouts/slideLayout62.xml"/><Relationship Id="rId43" Type="http://schemas.openxmlformats.org/officeDocument/2006/relationships/slideLayout" Target="../slideLayouts/slideLayout61.xml"/><Relationship Id="rId46" Type="http://schemas.openxmlformats.org/officeDocument/2006/relationships/slideLayout" Target="../slideLayouts/slideLayout64.xml"/><Relationship Id="rId45" Type="http://schemas.openxmlformats.org/officeDocument/2006/relationships/slideLayout" Target="../slideLayouts/slideLayout63.xml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66.xml"/><Relationship Id="rId47" Type="http://schemas.openxmlformats.org/officeDocument/2006/relationships/slideLayout" Target="../slideLayouts/slideLayout65.xml"/><Relationship Id="rId49" Type="http://schemas.openxmlformats.org/officeDocument/2006/relationships/slideLayout" Target="../slideLayouts/slideLayout67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49.xml"/><Relationship Id="rId30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51.xml"/><Relationship Id="rId32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53.xml"/><Relationship Id="rId34" Type="http://schemas.openxmlformats.org/officeDocument/2006/relationships/slideLayout" Target="../slideLayouts/slideLayout52.xml"/><Relationship Id="rId37" Type="http://schemas.openxmlformats.org/officeDocument/2006/relationships/slideLayout" Target="../slideLayouts/slideLayout55.xml"/><Relationship Id="rId36" Type="http://schemas.openxmlformats.org/officeDocument/2006/relationships/slideLayout" Target="../slideLayouts/slideLayout54.xml"/><Relationship Id="rId39" Type="http://schemas.openxmlformats.org/officeDocument/2006/relationships/slideLayout" Target="../slideLayouts/slideLayout57.xml"/><Relationship Id="rId38" Type="http://schemas.openxmlformats.org/officeDocument/2006/relationships/slideLayout" Target="../slideLayouts/slideLayout56.xml"/><Relationship Id="rId62" Type="http://schemas.openxmlformats.org/officeDocument/2006/relationships/slideLayout" Target="../slideLayouts/slideLayout80.xml"/><Relationship Id="rId61" Type="http://schemas.openxmlformats.org/officeDocument/2006/relationships/slideLayout" Target="../slideLayouts/slideLayout79.xml"/><Relationship Id="rId20" Type="http://schemas.openxmlformats.org/officeDocument/2006/relationships/slideLayout" Target="../slideLayouts/slideLayout38.xml"/><Relationship Id="rId64" Type="http://schemas.openxmlformats.org/officeDocument/2006/relationships/slideLayout" Target="../slideLayouts/slideLayout82.xml"/><Relationship Id="rId63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40.xml"/><Relationship Id="rId66" Type="http://schemas.openxmlformats.org/officeDocument/2006/relationships/slideLayout" Target="../slideLayouts/slideLayout84.xml"/><Relationship Id="rId21" Type="http://schemas.openxmlformats.org/officeDocument/2006/relationships/slideLayout" Target="../slideLayouts/slideLayout39.xml"/><Relationship Id="rId65" Type="http://schemas.openxmlformats.org/officeDocument/2006/relationships/slideLayout" Target="../slideLayouts/slideLayout83.xml"/><Relationship Id="rId24" Type="http://schemas.openxmlformats.org/officeDocument/2006/relationships/slideLayout" Target="../slideLayouts/slideLayout42.xml"/><Relationship Id="rId23" Type="http://schemas.openxmlformats.org/officeDocument/2006/relationships/slideLayout" Target="../slideLayouts/slideLayout41.xml"/><Relationship Id="rId67" Type="http://schemas.openxmlformats.org/officeDocument/2006/relationships/theme" Target="../theme/theme2.xml"/><Relationship Id="rId60" Type="http://schemas.openxmlformats.org/officeDocument/2006/relationships/slideLayout" Target="../slideLayouts/slideLayout78.xml"/><Relationship Id="rId26" Type="http://schemas.openxmlformats.org/officeDocument/2006/relationships/slideLayout" Target="../slideLayouts/slideLayout44.xml"/><Relationship Id="rId25" Type="http://schemas.openxmlformats.org/officeDocument/2006/relationships/slideLayout" Target="../slideLayouts/slideLayout43.xml"/><Relationship Id="rId28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45.xml"/><Relationship Id="rId29" Type="http://schemas.openxmlformats.org/officeDocument/2006/relationships/slideLayout" Target="../slideLayouts/slideLayout47.xml"/><Relationship Id="rId51" Type="http://schemas.openxmlformats.org/officeDocument/2006/relationships/slideLayout" Target="../slideLayouts/slideLayout69.xml"/><Relationship Id="rId50" Type="http://schemas.openxmlformats.org/officeDocument/2006/relationships/slideLayout" Target="../slideLayouts/slideLayout68.xml"/><Relationship Id="rId53" Type="http://schemas.openxmlformats.org/officeDocument/2006/relationships/slideLayout" Target="../slideLayouts/slideLayout71.xml"/><Relationship Id="rId52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29.xml"/><Relationship Id="rId5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28.xml"/><Relationship Id="rId54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31.xml"/><Relationship Id="rId5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30.xml"/><Relationship Id="rId56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33.xml"/><Relationship Id="rId5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32.xml"/><Relationship Id="rId58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36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24.xml"/><Relationship Id="rId42" Type="http://schemas.openxmlformats.org/officeDocument/2006/relationships/slideLayout" Target="../slideLayouts/slideLayout126.xml"/><Relationship Id="rId41" Type="http://schemas.openxmlformats.org/officeDocument/2006/relationships/slideLayout" Target="../slideLayouts/slideLayout125.xml"/><Relationship Id="rId44" Type="http://schemas.openxmlformats.org/officeDocument/2006/relationships/slideLayout" Target="../slideLayouts/slideLayout128.xml"/><Relationship Id="rId43" Type="http://schemas.openxmlformats.org/officeDocument/2006/relationships/slideLayout" Target="../slideLayouts/slideLayout127.xml"/><Relationship Id="rId46" Type="http://schemas.openxmlformats.org/officeDocument/2006/relationships/slideLayout" Target="../slideLayouts/slideLayout130.xml"/><Relationship Id="rId45" Type="http://schemas.openxmlformats.org/officeDocument/2006/relationships/slideLayout" Target="../slideLayouts/slideLayout129.xml"/><Relationship Id="rId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48" Type="http://schemas.openxmlformats.org/officeDocument/2006/relationships/slideLayout" Target="../slideLayouts/slideLayout132.xml"/><Relationship Id="rId47" Type="http://schemas.openxmlformats.org/officeDocument/2006/relationships/slideLayout" Target="../slideLayouts/slideLayout131.xml"/><Relationship Id="rId49" Type="http://schemas.openxmlformats.org/officeDocument/2006/relationships/slideLayout" Target="../slideLayouts/slideLayout133.xml"/><Relationship Id="rId5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2.xml"/><Relationship Id="rId31" Type="http://schemas.openxmlformats.org/officeDocument/2006/relationships/slideLayout" Target="../slideLayouts/slideLayout115.xml"/><Relationship Id="rId30" Type="http://schemas.openxmlformats.org/officeDocument/2006/relationships/slideLayout" Target="../slideLayouts/slideLayout114.xml"/><Relationship Id="rId33" Type="http://schemas.openxmlformats.org/officeDocument/2006/relationships/slideLayout" Target="../slideLayouts/slideLayout117.xml"/><Relationship Id="rId32" Type="http://schemas.openxmlformats.org/officeDocument/2006/relationships/slideLayout" Target="../slideLayouts/slideLayout116.xml"/><Relationship Id="rId35" Type="http://schemas.openxmlformats.org/officeDocument/2006/relationships/slideLayout" Target="../slideLayouts/slideLayout119.xml"/><Relationship Id="rId34" Type="http://schemas.openxmlformats.org/officeDocument/2006/relationships/slideLayout" Target="../slideLayouts/slideLayout118.xml"/><Relationship Id="rId37" Type="http://schemas.openxmlformats.org/officeDocument/2006/relationships/slideLayout" Target="../slideLayouts/slideLayout121.xml"/><Relationship Id="rId36" Type="http://schemas.openxmlformats.org/officeDocument/2006/relationships/slideLayout" Target="../slideLayouts/slideLayout120.xml"/><Relationship Id="rId39" Type="http://schemas.openxmlformats.org/officeDocument/2006/relationships/slideLayout" Target="../slideLayouts/slideLayout123.xml"/><Relationship Id="rId38" Type="http://schemas.openxmlformats.org/officeDocument/2006/relationships/slideLayout" Target="../slideLayouts/slideLayout122.xml"/><Relationship Id="rId62" Type="http://schemas.openxmlformats.org/officeDocument/2006/relationships/slideLayout" Target="../slideLayouts/slideLayout146.xml"/><Relationship Id="rId61" Type="http://schemas.openxmlformats.org/officeDocument/2006/relationships/slideLayout" Target="../slideLayouts/slideLayout145.xml"/><Relationship Id="rId20" Type="http://schemas.openxmlformats.org/officeDocument/2006/relationships/slideLayout" Target="../slideLayouts/slideLayout104.xml"/><Relationship Id="rId64" Type="http://schemas.openxmlformats.org/officeDocument/2006/relationships/slideLayout" Target="../slideLayouts/slideLayout148.xml"/><Relationship Id="rId63" Type="http://schemas.openxmlformats.org/officeDocument/2006/relationships/slideLayout" Target="../slideLayouts/slideLayout147.xml"/><Relationship Id="rId22" Type="http://schemas.openxmlformats.org/officeDocument/2006/relationships/slideLayout" Target="../slideLayouts/slideLayout106.xml"/><Relationship Id="rId66" Type="http://schemas.openxmlformats.org/officeDocument/2006/relationships/slideLayout" Target="../slideLayouts/slideLayout150.xml"/><Relationship Id="rId21" Type="http://schemas.openxmlformats.org/officeDocument/2006/relationships/slideLayout" Target="../slideLayouts/slideLayout105.xml"/><Relationship Id="rId65" Type="http://schemas.openxmlformats.org/officeDocument/2006/relationships/slideLayout" Target="../slideLayouts/slideLayout149.xml"/><Relationship Id="rId24" Type="http://schemas.openxmlformats.org/officeDocument/2006/relationships/slideLayout" Target="../slideLayouts/slideLayout108.xml"/><Relationship Id="rId23" Type="http://schemas.openxmlformats.org/officeDocument/2006/relationships/slideLayout" Target="../slideLayouts/slideLayout107.xml"/><Relationship Id="rId67" Type="http://schemas.openxmlformats.org/officeDocument/2006/relationships/theme" Target="../theme/theme4.xml"/><Relationship Id="rId60" Type="http://schemas.openxmlformats.org/officeDocument/2006/relationships/slideLayout" Target="../slideLayouts/slideLayout144.xml"/><Relationship Id="rId26" Type="http://schemas.openxmlformats.org/officeDocument/2006/relationships/slideLayout" Target="../slideLayouts/slideLayout110.xml"/><Relationship Id="rId25" Type="http://schemas.openxmlformats.org/officeDocument/2006/relationships/slideLayout" Target="../slideLayouts/slideLayout109.xml"/><Relationship Id="rId28" Type="http://schemas.openxmlformats.org/officeDocument/2006/relationships/slideLayout" Target="../slideLayouts/slideLayout112.xml"/><Relationship Id="rId27" Type="http://schemas.openxmlformats.org/officeDocument/2006/relationships/slideLayout" Target="../slideLayouts/slideLayout111.xml"/><Relationship Id="rId29" Type="http://schemas.openxmlformats.org/officeDocument/2006/relationships/slideLayout" Target="../slideLayouts/slideLayout113.xml"/><Relationship Id="rId51" Type="http://schemas.openxmlformats.org/officeDocument/2006/relationships/slideLayout" Target="../slideLayouts/slideLayout135.xml"/><Relationship Id="rId50" Type="http://schemas.openxmlformats.org/officeDocument/2006/relationships/slideLayout" Target="../slideLayouts/slideLayout134.xml"/><Relationship Id="rId53" Type="http://schemas.openxmlformats.org/officeDocument/2006/relationships/slideLayout" Target="../slideLayouts/slideLayout137.xml"/><Relationship Id="rId52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95.xml"/><Relationship Id="rId55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94.xml"/><Relationship Id="rId54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97.xml"/><Relationship Id="rId57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96.xml"/><Relationship Id="rId56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99.xml"/><Relationship Id="rId59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98.xml"/><Relationship Id="rId58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01.xml"/><Relationship Id="rId16" Type="http://schemas.openxmlformats.org/officeDocument/2006/relationships/slideLayout" Target="../slideLayouts/slideLayout100.xml"/><Relationship Id="rId19" Type="http://schemas.openxmlformats.org/officeDocument/2006/relationships/slideLayout" Target="../slideLayouts/slideLayout103.xml"/><Relationship Id="rId18" Type="http://schemas.openxmlformats.org/officeDocument/2006/relationships/slideLayout" Target="../slideLayouts/slideLayout10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713225" y="1404725"/>
            <a:ext cx="7717500" cy="3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fortaa"/>
              <a:buChar char="●"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89" r:id="rId24"/>
    <p:sldLayoutId id="2147483690" r:id="rId25"/>
    <p:sldLayoutId id="2147483691" r:id="rId26"/>
    <p:sldLayoutId id="2147483692" r:id="rId27"/>
    <p:sldLayoutId id="2147483693" r:id="rId28"/>
    <p:sldLayoutId id="2147483694" r:id="rId29"/>
    <p:sldLayoutId id="2147483695" r:id="rId30"/>
    <p:sldLayoutId id="2147483696" r:id="rId31"/>
    <p:sldLayoutId id="2147483697" r:id="rId32"/>
    <p:sldLayoutId id="2147483698" r:id="rId33"/>
    <p:sldLayoutId id="2147483699" r:id="rId34"/>
    <p:sldLayoutId id="2147483700" r:id="rId35"/>
    <p:sldLayoutId id="2147483701" r:id="rId36"/>
    <p:sldLayoutId id="2147483702" r:id="rId37"/>
    <p:sldLayoutId id="2147483703" r:id="rId38"/>
    <p:sldLayoutId id="2147483704" r:id="rId39"/>
    <p:sldLayoutId id="2147483705" r:id="rId40"/>
    <p:sldLayoutId id="2147483706" r:id="rId41"/>
    <p:sldLayoutId id="2147483707" r:id="rId42"/>
    <p:sldLayoutId id="2147483708" r:id="rId43"/>
    <p:sldLayoutId id="2147483709" r:id="rId44"/>
    <p:sldLayoutId id="2147483710" r:id="rId45"/>
    <p:sldLayoutId id="2147483711" r:id="rId46"/>
    <p:sldLayoutId id="2147483712" r:id="rId47"/>
    <p:sldLayoutId id="2147483713" r:id="rId48"/>
    <p:sldLayoutId id="2147483714" r:id="rId49"/>
    <p:sldLayoutId id="2147483715" r:id="rId50"/>
    <p:sldLayoutId id="2147483716" r:id="rId51"/>
    <p:sldLayoutId id="2147483717" r:id="rId52"/>
    <p:sldLayoutId id="2147483718" r:id="rId53"/>
    <p:sldLayoutId id="2147483719" r:id="rId54"/>
    <p:sldLayoutId id="2147483720" r:id="rId55"/>
    <p:sldLayoutId id="2147483721" r:id="rId56"/>
    <p:sldLayoutId id="2147483722" r:id="rId57"/>
    <p:sldLayoutId id="2147483723" r:id="rId58"/>
    <p:sldLayoutId id="2147483724" r:id="rId59"/>
    <p:sldLayoutId id="2147483725" r:id="rId60"/>
    <p:sldLayoutId id="2147483726" r:id="rId61"/>
    <p:sldLayoutId id="2147483727" r:id="rId62"/>
    <p:sldLayoutId id="2147483728" r:id="rId63"/>
    <p:sldLayoutId id="2147483729" r:id="rId64"/>
    <p:sldLayoutId id="2147483730" r:id="rId65"/>
    <p:sldLayoutId id="2147483731" r:id="rId6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87"/>
          <p:cNvSpPr txBox="1"/>
          <p:nvPr>
            <p:ph type="title"/>
          </p:nvPr>
        </p:nvSpPr>
        <p:spPr>
          <a:xfrm>
            <a:off x="713250" y="53147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ubik"/>
              <a:buNone/>
              <a:defRPr b="1" sz="24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04" name="Google Shape;704;p87"/>
          <p:cNvSpPr txBox="1"/>
          <p:nvPr>
            <p:ph idx="1" type="body"/>
          </p:nvPr>
        </p:nvSpPr>
        <p:spPr>
          <a:xfrm>
            <a:off x="713225" y="1404725"/>
            <a:ext cx="7717500" cy="31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fortaa"/>
              <a:buChar char="●"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●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Char char="○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omfortaa"/>
              <a:buChar char="■"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  <p:sldLayoutId id="2147483749" r:id="rId18"/>
    <p:sldLayoutId id="2147483750" r:id="rId19"/>
    <p:sldLayoutId id="2147483751" r:id="rId20"/>
    <p:sldLayoutId id="2147483752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58" r:id="rId27"/>
    <p:sldLayoutId id="2147483759" r:id="rId28"/>
    <p:sldLayoutId id="2147483760" r:id="rId29"/>
    <p:sldLayoutId id="2147483761" r:id="rId30"/>
    <p:sldLayoutId id="2147483762" r:id="rId31"/>
    <p:sldLayoutId id="2147483763" r:id="rId32"/>
    <p:sldLayoutId id="2147483764" r:id="rId33"/>
    <p:sldLayoutId id="2147483765" r:id="rId34"/>
    <p:sldLayoutId id="2147483766" r:id="rId35"/>
    <p:sldLayoutId id="2147483767" r:id="rId36"/>
    <p:sldLayoutId id="2147483768" r:id="rId37"/>
    <p:sldLayoutId id="2147483769" r:id="rId38"/>
    <p:sldLayoutId id="2147483770" r:id="rId39"/>
    <p:sldLayoutId id="2147483771" r:id="rId40"/>
    <p:sldLayoutId id="2147483772" r:id="rId41"/>
    <p:sldLayoutId id="2147483773" r:id="rId42"/>
    <p:sldLayoutId id="2147483774" r:id="rId43"/>
    <p:sldLayoutId id="2147483775" r:id="rId44"/>
    <p:sldLayoutId id="2147483776" r:id="rId45"/>
    <p:sldLayoutId id="2147483777" r:id="rId46"/>
    <p:sldLayoutId id="2147483778" r:id="rId47"/>
    <p:sldLayoutId id="2147483779" r:id="rId48"/>
    <p:sldLayoutId id="2147483780" r:id="rId49"/>
    <p:sldLayoutId id="2147483781" r:id="rId50"/>
    <p:sldLayoutId id="2147483782" r:id="rId51"/>
    <p:sldLayoutId id="2147483783" r:id="rId52"/>
    <p:sldLayoutId id="2147483784" r:id="rId53"/>
    <p:sldLayoutId id="2147483785" r:id="rId54"/>
    <p:sldLayoutId id="2147483786" r:id="rId55"/>
    <p:sldLayoutId id="2147483787" r:id="rId56"/>
    <p:sldLayoutId id="2147483788" r:id="rId57"/>
    <p:sldLayoutId id="2147483789" r:id="rId58"/>
    <p:sldLayoutId id="2147483790" r:id="rId59"/>
    <p:sldLayoutId id="2147483791" r:id="rId60"/>
    <p:sldLayoutId id="2147483792" r:id="rId61"/>
    <p:sldLayoutId id="2147483793" r:id="rId62"/>
    <p:sldLayoutId id="2147483794" r:id="rId63"/>
    <p:sldLayoutId id="2147483795" r:id="rId64"/>
    <p:sldLayoutId id="2147483796" r:id="rId65"/>
    <p:sldLayoutId id="2147483797" r:id="rId6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3.jp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A7994"/>
        </a:solidFill>
      </p:bgPr>
    </p:bg>
    <p:spTree>
      <p:nvGrpSpPr>
        <p:cNvPr id="128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54"/>
          <p:cNvSpPr txBox="1"/>
          <p:nvPr>
            <p:ph idx="1" type="subTitle"/>
          </p:nvPr>
        </p:nvSpPr>
        <p:spPr>
          <a:xfrm>
            <a:off x="713100" y="2883325"/>
            <a:ext cx="4046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6조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조근희, 김민수, 노승준, 박근하, 허찬욱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3" name="Google Shape;1283;p154"/>
          <p:cNvSpPr txBox="1"/>
          <p:nvPr>
            <p:ph type="ctrTitle"/>
          </p:nvPr>
        </p:nvSpPr>
        <p:spPr>
          <a:xfrm>
            <a:off x="713225" y="785334"/>
            <a:ext cx="5950800" cy="18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latin typeface="Malgun Gothic"/>
                <a:ea typeface="Malgun Gothic"/>
                <a:cs typeface="Malgun Gothic"/>
                <a:sym typeface="Malgun Gothic"/>
              </a:rPr>
              <a:t>블록체인 투표 시스템</a:t>
            </a:r>
            <a:endParaRPr sz="4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p163"/>
          <p:cNvSpPr txBox="1"/>
          <p:nvPr>
            <p:ph type="ctrTitle"/>
          </p:nvPr>
        </p:nvSpPr>
        <p:spPr>
          <a:xfrm>
            <a:off x="713225" y="626000"/>
            <a:ext cx="3135300" cy="110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시연 영상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2" name="Google Shape;1382;p163"/>
          <p:cNvSpPr txBox="1"/>
          <p:nvPr>
            <p:ph idx="1" type="subTitle"/>
          </p:nvPr>
        </p:nvSpPr>
        <p:spPr>
          <a:xfrm>
            <a:off x="819425" y="2603300"/>
            <a:ext cx="2922900" cy="12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83" name="Google Shape;1383;p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338" y="577200"/>
            <a:ext cx="2657277" cy="39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155"/>
          <p:cNvSpPr txBox="1"/>
          <p:nvPr>
            <p:ph idx="1" type="subTitle"/>
          </p:nvPr>
        </p:nvSpPr>
        <p:spPr>
          <a:xfrm>
            <a:off x="1353749" y="1927550"/>
            <a:ext cx="25788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개발팀 소개 및 업무 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9" name="Google Shape;1289;p155"/>
          <p:cNvSpPr txBox="1"/>
          <p:nvPr>
            <p:ph idx="6" type="subTitle"/>
          </p:nvPr>
        </p:nvSpPr>
        <p:spPr>
          <a:xfrm>
            <a:off x="1353751" y="1454025"/>
            <a:ext cx="21612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과제 개발팀 소개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0" name="Google Shape;1290;p155"/>
          <p:cNvSpPr txBox="1"/>
          <p:nvPr>
            <p:ph idx="15" type="title"/>
          </p:nvPr>
        </p:nvSpPr>
        <p:spPr>
          <a:xfrm>
            <a:off x="713250" y="531475"/>
            <a:ext cx="7372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1" name="Google Shape;1291;p155"/>
          <p:cNvSpPr txBox="1"/>
          <p:nvPr>
            <p:ph idx="4" type="subTitle"/>
          </p:nvPr>
        </p:nvSpPr>
        <p:spPr>
          <a:xfrm>
            <a:off x="5175300" y="3246250"/>
            <a:ext cx="16770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시연 영상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2" name="Google Shape;1292;p155"/>
          <p:cNvSpPr txBox="1"/>
          <p:nvPr>
            <p:ph idx="2" type="subTitle"/>
          </p:nvPr>
        </p:nvSpPr>
        <p:spPr>
          <a:xfrm>
            <a:off x="1353745" y="3246238"/>
            <a:ext cx="18891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개발시스템 명세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3" name="Google Shape;1293;p155"/>
          <p:cNvSpPr txBox="1"/>
          <p:nvPr>
            <p:ph idx="3" type="subTitle"/>
          </p:nvPr>
        </p:nvSpPr>
        <p:spPr>
          <a:xfrm>
            <a:off x="1353750" y="3719700"/>
            <a:ext cx="2893200" cy="856500"/>
          </a:xfrm>
          <a:prstGeom prst="rect">
            <a:avLst/>
          </a:prstGeom>
        </p:spPr>
        <p:txBody>
          <a:bodyPr anchorCtr="0" anchor="t" bIns="91425" lIns="91425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개발시스템 목적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예상 사용자의 효용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개발시스템의 개요도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4" name="Google Shape;1294;p155"/>
          <p:cNvSpPr txBox="1"/>
          <p:nvPr>
            <p:ph type="title"/>
          </p:nvPr>
        </p:nvSpPr>
        <p:spPr>
          <a:xfrm>
            <a:off x="4465400" y="1927500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03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5" name="Google Shape;1295;p155"/>
          <p:cNvSpPr txBox="1"/>
          <p:nvPr>
            <p:ph idx="7" type="title"/>
          </p:nvPr>
        </p:nvSpPr>
        <p:spPr>
          <a:xfrm>
            <a:off x="643800" y="1927500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6" name="Google Shape;1296;p155"/>
          <p:cNvSpPr txBox="1"/>
          <p:nvPr>
            <p:ph idx="14" type="title"/>
          </p:nvPr>
        </p:nvSpPr>
        <p:spPr>
          <a:xfrm>
            <a:off x="643950" y="3719725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02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7" name="Google Shape;1297;p155"/>
          <p:cNvSpPr/>
          <p:nvPr/>
        </p:nvSpPr>
        <p:spPr>
          <a:xfrm rot="717">
            <a:off x="1803758" y="5901088"/>
            <a:ext cx="1439100" cy="235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298" name="Google Shape;1298;p155"/>
          <p:cNvSpPr txBox="1"/>
          <p:nvPr>
            <p:ph type="title"/>
          </p:nvPr>
        </p:nvSpPr>
        <p:spPr>
          <a:xfrm>
            <a:off x="4465400" y="3719725"/>
            <a:ext cx="518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04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9" name="Google Shape;1299;p155"/>
          <p:cNvSpPr txBox="1"/>
          <p:nvPr>
            <p:ph idx="1" type="subTitle"/>
          </p:nvPr>
        </p:nvSpPr>
        <p:spPr>
          <a:xfrm>
            <a:off x="5175299" y="1927550"/>
            <a:ext cx="25788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 주요기능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시스템의 범위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0" name="Google Shape;1300;p155"/>
          <p:cNvSpPr txBox="1"/>
          <p:nvPr>
            <p:ph idx="6" type="subTitle"/>
          </p:nvPr>
        </p:nvSpPr>
        <p:spPr>
          <a:xfrm>
            <a:off x="5175301" y="1454025"/>
            <a:ext cx="22617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 기능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1" name="Google Shape;1301;p155"/>
          <p:cNvSpPr txBox="1"/>
          <p:nvPr>
            <p:ph idx="3" type="subTitle"/>
          </p:nvPr>
        </p:nvSpPr>
        <p:spPr>
          <a:xfrm>
            <a:off x="5201950" y="3719700"/>
            <a:ext cx="2893200" cy="856500"/>
          </a:xfrm>
          <a:prstGeom prst="rect">
            <a:avLst/>
          </a:prstGeom>
        </p:spPr>
        <p:txBody>
          <a:bodyPr anchorCtr="0" anchor="t" bIns="91425" lIns="91425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 시연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156"/>
          <p:cNvSpPr txBox="1"/>
          <p:nvPr>
            <p:ph type="title"/>
          </p:nvPr>
        </p:nvSpPr>
        <p:spPr>
          <a:xfrm>
            <a:off x="0" y="355375"/>
            <a:ext cx="8085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과제 개발팀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 소개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07" name="Google Shape;1307;p156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08" name="Google Shape;1308;p156"/>
          <p:cNvGraphicFramePr/>
          <p:nvPr/>
        </p:nvGraphicFramePr>
        <p:xfrm>
          <a:off x="357225" y="1425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{C1ECB5A9-B11A-4E84-A191-32A5F04A2A4B}</a:tableStyleId>
              </a:tblPr>
              <a:tblGrid>
                <a:gridCol w="1204975"/>
                <a:gridCol w="1848700"/>
                <a:gridCol w="997725"/>
                <a:gridCol w="3225350"/>
              </a:tblGrid>
              <a:tr h="476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작품명</a:t>
                      </a:r>
                      <a:endParaRPr b="1" sz="1500"/>
                    </a:p>
                  </a:txBody>
                  <a:tcPr marT="63500" marB="63500" marR="63500" marL="63500"/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블록체인 투표 시스템</a:t>
                      </a:r>
                      <a:endParaRPr sz="1500"/>
                    </a:p>
                  </a:txBody>
                  <a:tcPr marT="63500" marB="63500" marR="63500" marL="63500"/>
                </a:tc>
                <a:tc hMerge="1"/>
                <a:tc hMerge="1"/>
              </a:tr>
              <a:tr h="496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학번</a:t>
                      </a:r>
                      <a:endParaRPr b="1" sz="15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성명</a:t>
                      </a:r>
                      <a:endParaRPr b="1" sz="15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역할/주요업무</a:t>
                      </a:r>
                      <a:endParaRPr b="1" sz="15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팀장</a:t>
                      </a:r>
                      <a:endParaRPr b="1" sz="1500"/>
                    </a:p>
                  </a:txBody>
                  <a:tcPr marT="63500" marB="63500" marR="63500" marL="63500"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2019250051</a:t>
                      </a:r>
                      <a:endParaRPr sz="15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조근희</a:t>
                      </a:r>
                      <a:endParaRPr sz="15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투표 등록 </a:t>
                      </a:r>
                      <a:r>
                        <a:rPr lang="ko" sz="1500"/>
                        <a:t>/ </a:t>
                      </a:r>
                      <a:r>
                        <a:rPr lang="ko" sz="1500"/>
                        <a:t>리액트</a:t>
                      </a:r>
                      <a:endParaRPr sz="15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1100">
                <a:tc row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500"/>
                        <a:t>팀원</a:t>
                      </a:r>
                      <a:endParaRPr b="1" sz="29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2020810008</a:t>
                      </a:r>
                      <a:endParaRPr sz="15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김민수</a:t>
                      </a:r>
                      <a:endParaRPr sz="15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투표 참여 / 솔리디티</a:t>
                      </a:r>
                      <a:endParaRPr sz="15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4760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2020800029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노승준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투표 결과 안내 / 리액트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4760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2020700099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박근하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투표자 등록 / 솔리디티</a:t>
                      </a:r>
                      <a:endParaRPr sz="1500"/>
                    </a:p>
                  </a:txBody>
                  <a:tcPr marT="63500" marB="63500" marR="63500" marL="63500"/>
                </a:tc>
              </a:tr>
              <a:tr h="4760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2020700086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허찬욱</a:t>
                      </a:r>
                      <a:endParaRPr sz="15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500"/>
                        <a:t>후보 등록 / 솔리디티</a:t>
                      </a:r>
                      <a:endParaRPr sz="15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157"/>
          <p:cNvSpPr txBox="1"/>
          <p:nvPr>
            <p:ph type="title"/>
          </p:nvPr>
        </p:nvSpPr>
        <p:spPr>
          <a:xfrm>
            <a:off x="0" y="355375"/>
            <a:ext cx="808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시스템 목적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14" name="Google Shape;1314;p157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5" name="Google Shape;1315;p157"/>
          <p:cNvSpPr txBox="1"/>
          <p:nvPr/>
        </p:nvSpPr>
        <p:spPr>
          <a:xfrm>
            <a:off x="673725" y="1734325"/>
            <a:ext cx="6922200" cy="2607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투표 시스템의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보안성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과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투명성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을 강화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●"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전 과정을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자동화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하고 누구나 검증 가능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●"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개인정보 보호와 부정 방지 기능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lgun Gothic"/>
              <a:buChar char="●"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기업, 학교, 커뮤니티 등 다양한 상황에 </a:t>
            </a:r>
            <a:r>
              <a:rPr b="1" lang="ko" sz="1800">
                <a:solidFill>
                  <a:srgbClr val="2A7994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유연</a:t>
            </a: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하게 적용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0" name="Google Shape;1320;p158"/>
          <p:cNvCxnSpPr/>
          <p:nvPr/>
        </p:nvCxnSpPr>
        <p:spPr>
          <a:xfrm>
            <a:off x="589273" y="1608900"/>
            <a:ext cx="179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1" name="Google Shape;1321;p158"/>
          <p:cNvSpPr txBox="1"/>
          <p:nvPr/>
        </p:nvSpPr>
        <p:spPr>
          <a:xfrm>
            <a:off x="299925" y="1143375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1.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2" name="Google Shape;1322;p158"/>
          <p:cNvSpPr txBox="1"/>
          <p:nvPr/>
        </p:nvSpPr>
        <p:spPr>
          <a:xfrm>
            <a:off x="589275" y="1212663"/>
            <a:ext cx="2092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 공통</a:t>
            </a:r>
            <a:r>
              <a:rPr b="1" lang="ko" sz="18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3" name="Google Shape;1323;p158"/>
          <p:cNvSpPr txBox="1"/>
          <p:nvPr/>
        </p:nvSpPr>
        <p:spPr>
          <a:xfrm>
            <a:off x="542950" y="1683525"/>
            <a:ext cx="6829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블록체인 암호화를 통해 투표자 정보 및 투표 내용의 기밀성 보장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사전 정의된 스마트 계약 조건에 따라 정확히 이행되며, 결과 조작 불가능</a:t>
            </a: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7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24" name="Google Shape;1324;p158"/>
          <p:cNvCxnSpPr/>
          <p:nvPr/>
        </p:nvCxnSpPr>
        <p:spPr>
          <a:xfrm>
            <a:off x="661595" y="2744350"/>
            <a:ext cx="20436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5" name="Google Shape;1325;p158"/>
          <p:cNvSpPr txBox="1"/>
          <p:nvPr/>
        </p:nvSpPr>
        <p:spPr>
          <a:xfrm>
            <a:off x="299925" y="2345325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2.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6" name="Google Shape;1326;p158"/>
          <p:cNvSpPr txBox="1"/>
          <p:nvPr/>
        </p:nvSpPr>
        <p:spPr>
          <a:xfrm>
            <a:off x="621395" y="2345325"/>
            <a:ext cx="2427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 sz="1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27" name="Google Shape;1327;p158"/>
          <p:cNvSpPr txBox="1"/>
          <p:nvPr/>
        </p:nvSpPr>
        <p:spPr>
          <a:xfrm>
            <a:off x="685850" y="2885475"/>
            <a:ext cx="637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투표 생성, 참여, 집계까지 자동화되어 관리 부담 감소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투표 내역과 결과가 위변조 불가능한 형태로 블록체인에 기록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28" name="Google Shape;1328;p158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9" name="Google Shape;1329;p158"/>
          <p:cNvSpPr txBox="1"/>
          <p:nvPr>
            <p:ph type="title"/>
          </p:nvPr>
        </p:nvSpPr>
        <p:spPr>
          <a:xfrm>
            <a:off x="0" y="355375"/>
            <a:ext cx="808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예상 사용자 효용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30" name="Google Shape;1330;p158"/>
          <p:cNvCxnSpPr/>
          <p:nvPr/>
        </p:nvCxnSpPr>
        <p:spPr>
          <a:xfrm>
            <a:off x="661595" y="4125175"/>
            <a:ext cx="20436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1" name="Google Shape;1331;p158"/>
          <p:cNvSpPr txBox="1"/>
          <p:nvPr/>
        </p:nvSpPr>
        <p:spPr>
          <a:xfrm>
            <a:off x="299925" y="3726150"/>
            <a:ext cx="4479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r>
              <a:rPr lang="ko" sz="2500">
                <a:solidFill>
                  <a:schemeClr val="accent3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sz="2500">
              <a:solidFill>
                <a:schemeClr val="accent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2" name="Google Shape;1332;p158"/>
          <p:cNvSpPr txBox="1"/>
          <p:nvPr/>
        </p:nvSpPr>
        <p:spPr>
          <a:xfrm>
            <a:off x="621395" y="3726150"/>
            <a:ext cx="2427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참여자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3" name="Google Shape;1333;p158"/>
          <p:cNvSpPr txBox="1"/>
          <p:nvPr/>
        </p:nvSpPr>
        <p:spPr>
          <a:xfrm>
            <a:off x="685850" y="4266300"/>
            <a:ext cx="6373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참여자가 투표 결과의 생성·변경 과정을 실시간으로 검증 가능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장소나 시간 제약 없이 모바일/웹을 통한 손쉬운 참여 가능</a:t>
            </a:r>
            <a:endParaRPr sz="9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latin typeface="Malgun Gothic"/>
                <a:ea typeface="Malgun Gothic"/>
                <a:cs typeface="Malgun Gothic"/>
                <a:sym typeface="Malgun Gothic"/>
              </a:rPr>
              <a:t>개인 식별 정보 비공개 또는 암호화 처리로 익명성 보장 </a:t>
            </a:r>
            <a:endParaRPr sz="9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Google Shape;1338;p159"/>
          <p:cNvSpPr txBox="1"/>
          <p:nvPr>
            <p:ph type="title"/>
          </p:nvPr>
        </p:nvSpPr>
        <p:spPr>
          <a:xfrm>
            <a:off x="0" y="355375"/>
            <a:ext cx="808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 개요도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39" name="Google Shape;1339;p159"/>
          <p:cNvSpPr txBox="1"/>
          <p:nvPr/>
        </p:nvSpPr>
        <p:spPr>
          <a:xfrm>
            <a:off x="5703575" y="1905275"/>
            <a:ext cx="2083800" cy="11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cxnSp>
        <p:nvCxnSpPr>
          <p:cNvPr id="1340" name="Google Shape;1340;p159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41" name="Google Shape;1341;p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863" y="1457725"/>
            <a:ext cx="5398774" cy="33636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6" name="Google Shape;1346;p160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47" name="Google Shape;1347;p160"/>
          <p:cNvGraphicFramePr/>
          <p:nvPr/>
        </p:nvGraphicFramePr>
        <p:xfrm>
          <a:off x="2005963" y="1850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{9603FFCC-622C-49D5-8B76-428BCD1BB39D}</a:tableStyleId>
              </a:tblPr>
              <a:tblGrid>
                <a:gridCol w="5764975"/>
              </a:tblGrid>
              <a:tr h="50875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7916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관리자가 투표 주제, 기간을 스마트 계약으로 등록함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7916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누구나 투표하고자 하는 항목들을 개수 제한 없이 스마트계약으로 등록할 수 있음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7916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메타마스크 계정을 통해 등록된 투표에 참여하며, 하나의 투표에서 1인 1표 원칙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2375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7916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참여자는 대시보드 탭에서 투표 진행상태를 확인가능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885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07916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종료 시점에 스마트 계약에 따라 </a:t>
                      </a: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자동으로 </a:t>
                      </a: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개표되며, </a:t>
                      </a: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함수를 호출하면 </a:t>
                      </a: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블록체인 상에 결과가 공개됨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48" name="Google Shape;1348;p160"/>
          <p:cNvSpPr/>
          <p:nvPr/>
        </p:nvSpPr>
        <p:spPr>
          <a:xfrm>
            <a:off x="489500" y="1894025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등록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9" name="Google Shape;1349;p160"/>
          <p:cNvSpPr/>
          <p:nvPr/>
        </p:nvSpPr>
        <p:spPr>
          <a:xfrm>
            <a:off x="489500" y="2915513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참여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0" name="Google Shape;1350;p160"/>
          <p:cNvSpPr/>
          <p:nvPr/>
        </p:nvSpPr>
        <p:spPr>
          <a:xfrm>
            <a:off x="489500" y="3384976"/>
            <a:ext cx="1443096" cy="390906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상태 확인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1" name="Google Shape;1351;p160"/>
          <p:cNvSpPr/>
          <p:nvPr/>
        </p:nvSpPr>
        <p:spPr>
          <a:xfrm>
            <a:off x="489500" y="3937000"/>
            <a:ext cx="1443096" cy="467694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투표 결과 안내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2" name="Google Shape;1352;p160"/>
          <p:cNvSpPr/>
          <p:nvPr/>
        </p:nvSpPr>
        <p:spPr>
          <a:xfrm>
            <a:off x="489500" y="2404775"/>
            <a:ext cx="1443096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후보자 등록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3" name="Google Shape;1353;p160"/>
          <p:cNvSpPr txBox="1"/>
          <p:nvPr>
            <p:ph type="title"/>
          </p:nvPr>
        </p:nvSpPr>
        <p:spPr>
          <a:xfrm>
            <a:off x="0" y="355375"/>
            <a:ext cx="8085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주요 기능</a:t>
            </a:r>
            <a:endParaRPr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4" name="Google Shape;1354;p160"/>
          <p:cNvSpPr/>
          <p:nvPr/>
        </p:nvSpPr>
        <p:spPr>
          <a:xfrm>
            <a:off x="3877908" y="1424400"/>
            <a:ext cx="93857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설명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61"/>
          <p:cNvSpPr txBox="1"/>
          <p:nvPr>
            <p:ph type="title"/>
          </p:nvPr>
        </p:nvSpPr>
        <p:spPr>
          <a:xfrm>
            <a:off x="0" y="355375"/>
            <a:ext cx="808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응용의 주요 범위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60" name="Google Shape;1360;p161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361" name="Google Shape;1361;p161"/>
          <p:cNvGraphicFramePr/>
          <p:nvPr/>
        </p:nvGraphicFramePr>
        <p:xfrm>
          <a:off x="22571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{9603FFCC-622C-49D5-8B76-428BCD1BB39D}</a:tableStyleId>
              </a:tblPr>
              <a:tblGrid>
                <a:gridCol w="5152975"/>
              </a:tblGrid>
              <a:tr h="41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투표 등록, 투표 참여, 투표 상태 확인, 결과 검증, 투표 결과 안내</a:t>
                      </a:r>
                      <a:endParaRPr sz="12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암호화폐 지갑, 암호화폐 송금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62" name="Google Shape;1362;p161"/>
          <p:cNvSpPr/>
          <p:nvPr/>
        </p:nvSpPr>
        <p:spPr>
          <a:xfrm>
            <a:off x="608400" y="2571750"/>
            <a:ext cx="152258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개발할 부분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3" name="Google Shape;1363;p161"/>
          <p:cNvSpPr/>
          <p:nvPr/>
        </p:nvSpPr>
        <p:spPr>
          <a:xfrm>
            <a:off x="608375" y="2982100"/>
            <a:ext cx="1522584" cy="330048"/>
          </a:xfrm>
          <a:prstGeom prst="flowChartTerminator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외부소스 이용</a:t>
            </a:r>
            <a:endParaRPr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8" name="Google Shape;1368;p162"/>
          <p:cNvCxnSpPr/>
          <p:nvPr/>
        </p:nvCxnSpPr>
        <p:spPr>
          <a:xfrm>
            <a:off x="497698" y="1757100"/>
            <a:ext cx="1253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9" name="Google Shape;1369;p162"/>
          <p:cNvSpPr txBox="1"/>
          <p:nvPr/>
        </p:nvSpPr>
        <p:spPr>
          <a:xfrm>
            <a:off x="443175" y="1358075"/>
            <a:ext cx="25362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사용 플랫폼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0" name="Google Shape;1370;p162"/>
          <p:cNvSpPr txBox="1"/>
          <p:nvPr/>
        </p:nvSpPr>
        <p:spPr>
          <a:xfrm>
            <a:off x="864300" y="1834525"/>
            <a:ext cx="3789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 Solidity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Front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rgbClr val="3F3F3F"/>
                </a:solidFill>
                <a:latin typeface="Noto Sans KR"/>
                <a:ea typeface="Noto Sans KR"/>
                <a:cs typeface="Noto Sans KR"/>
                <a:sym typeface="Noto Sans KR"/>
              </a:rPr>
              <a:t> React</a:t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F3F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371" name="Google Shape;1371;p162"/>
          <p:cNvSpPr txBox="1"/>
          <p:nvPr>
            <p:ph type="title"/>
          </p:nvPr>
        </p:nvSpPr>
        <p:spPr>
          <a:xfrm>
            <a:off x="0" y="355375"/>
            <a:ext cx="8080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개발 내용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372" name="Google Shape;1372;p162"/>
          <p:cNvCxnSpPr/>
          <p:nvPr/>
        </p:nvCxnSpPr>
        <p:spPr>
          <a:xfrm>
            <a:off x="-12225" y="1032125"/>
            <a:ext cx="8122500" cy="72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73" name="Google Shape;1373;p162" title="im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9375" y="1934025"/>
            <a:ext cx="1871792" cy="1063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4" name="Google Shape;1374;p162" title="imag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300" y="1934725"/>
            <a:ext cx="2083100" cy="87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5" name="Google Shape;1375;p162" title="MetaMask-Partnership-The-Giving-Block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8675" y="3064675"/>
            <a:ext cx="1022750" cy="102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6" name="Google Shape;1376;p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6775" y="2986600"/>
            <a:ext cx="1022751" cy="102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anger by Slidesgo">
  <a:themeElements>
    <a:clrScheme name="Simple Light">
      <a:dk1>
        <a:srgbClr val="414147"/>
      </a:dk1>
      <a:lt1>
        <a:srgbClr val="FFFFFF"/>
      </a:lt1>
      <a:dk2>
        <a:srgbClr val="F8FAFB"/>
      </a:dk2>
      <a:lt2>
        <a:srgbClr val="FFFFFF"/>
      </a:lt2>
      <a:accent1>
        <a:srgbClr val="76B795"/>
      </a:accent1>
      <a:accent2>
        <a:srgbClr val="AC7FB2"/>
      </a:accent2>
      <a:accent3>
        <a:srgbClr val="2A7994"/>
      </a:accent3>
      <a:accent4>
        <a:srgbClr val="E2A04A"/>
      </a:accent4>
      <a:accent5>
        <a:srgbClr val="AD4556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anger by Slidesgo">
  <a:themeElements>
    <a:clrScheme name="Simple Light">
      <a:dk1>
        <a:srgbClr val="414147"/>
      </a:dk1>
      <a:lt1>
        <a:srgbClr val="FFFFFF"/>
      </a:lt1>
      <a:dk2>
        <a:srgbClr val="F8FAFB"/>
      </a:dk2>
      <a:lt2>
        <a:srgbClr val="FFFFFF"/>
      </a:lt2>
      <a:accent1>
        <a:srgbClr val="76B795"/>
      </a:accent1>
      <a:accent2>
        <a:srgbClr val="AC7FB2"/>
      </a:accent2>
      <a:accent3>
        <a:srgbClr val="2A7994"/>
      </a:accent3>
      <a:accent4>
        <a:srgbClr val="E2A04A"/>
      </a:accent4>
      <a:accent5>
        <a:srgbClr val="AD4556"/>
      </a:accent5>
      <a:accent6>
        <a:srgbClr val="FFFFFF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